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2.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media/image39.jpg" ContentType="image/jpg"/>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comments/comment1.xml" ContentType="application/vnd.openxmlformats-officedocument.presentationml.comments+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 id="2147483708" r:id="rId2"/>
  </p:sldMasterIdLst>
  <p:notesMasterIdLst>
    <p:notesMasterId r:id="rId48"/>
  </p:notesMasterIdLst>
  <p:handoutMasterIdLst>
    <p:handoutMasterId r:id="rId49"/>
  </p:handoutMasterIdLst>
  <p:sldIdLst>
    <p:sldId id="256" r:id="rId3"/>
    <p:sldId id="292" r:id="rId4"/>
    <p:sldId id="257" r:id="rId5"/>
    <p:sldId id="266" r:id="rId6"/>
    <p:sldId id="293" r:id="rId7"/>
    <p:sldId id="259" r:id="rId8"/>
    <p:sldId id="294" r:id="rId9"/>
    <p:sldId id="295" r:id="rId10"/>
    <p:sldId id="267" r:id="rId11"/>
    <p:sldId id="268" r:id="rId12"/>
    <p:sldId id="269" r:id="rId13"/>
    <p:sldId id="275" r:id="rId14"/>
    <p:sldId id="265" r:id="rId15"/>
    <p:sldId id="296" r:id="rId16"/>
    <p:sldId id="297" r:id="rId17"/>
    <p:sldId id="298" r:id="rId18"/>
    <p:sldId id="299" r:id="rId19"/>
    <p:sldId id="291" r:id="rId20"/>
    <p:sldId id="260" r:id="rId21"/>
    <p:sldId id="300" r:id="rId22"/>
    <p:sldId id="301" r:id="rId23"/>
    <p:sldId id="302" r:id="rId24"/>
    <p:sldId id="303" r:id="rId25"/>
    <p:sldId id="304" r:id="rId26"/>
    <p:sldId id="305" r:id="rId27"/>
    <p:sldId id="306" r:id="rId28"/>
    <p:sldId id="307" r:id="rId29"/>
    <p:sldId id="278" r:id="rId30"/>
    <p:sldId id="308" r:id="rId31"/>
    <p:sldId id="309" r:id="rId32"/>
    <p:sldId id="310" r:id="rId33"/>
    <p:sldId id="311" r:id="rId34"/>
    <p:sldId id="280" r:id="rId35"/>
    <p:sldId id="262" r:id="rId36"/>
    <p:sldId id="272" r:id="rId37"/>
    <p:sldId id="273" r:id="rId38"/>
    <p:sldId id="276" r:id="rId39"/>
    <p:sldId id="277" r:id="rId40"/>
    <p:sldId id="281" r:id="rId41"/>
    <p:sldId id="283" r:id="rId42"/>
    <p:sldId id="284" r:id="rId43"/>
    <p:sldId id="285" r:id="rId44"/>
    <p:sldId id="286" r:id="rId45"/>
    <p:sldId id="287" r:id="rId46"/>
    <p:sldId id="290" r:id="rId47"/>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ILAS BINGLEY" initials="SB" lastIdx="14" clrIdx="0">
    <p:extLst>
      <p:ext uri="{19B8F6BF-5375-455C-9EA6-DF929625EA0E}">
        <p15:presenceInfo xmlns:p15="http://schemas.microsoft.com/office/powerpoint/2012/main" userId="SILAS BINGLEY"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99FF99"/>
    <a:srgbClr val="BADBAC"/>
    <a:srgbClr val="F7F7F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58" autoAdjust="0"/>
    <p:restoredTop sz="96374" autoAdjust="0"/>
  </p:normalViewPr>
  <p:slideViewPr>
    <p:cSldViewPr snapToGrid="0">
      <p:cViewPr varScale="1">
        <p:scale>
          <a:sx n="115" d="100"/>
          <a:sy n="115" d="100"/>
        </p:scale>
        <p:origin x="144" y="108"/>
      </p:cViewPr>
      <p:guideLst/>
    </p:cSldViewPr>
  </p:slideViewPr>
  <p:outlineViewPr>
    <p:cViewPr>
      <p:scale>
        <a:sx n="33" d="100"/>
        <a:sy n="33" d="100"/>
      </p:scale>
      <p:origin x="0" y="-8922"/>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commentAuthors" Target="commentAuthor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heme" Target="theme/theme1.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handoutMaster" Target="handoutMasters/handoutMaster1.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19-11-21T11:48:40.376" idx="12">
    <p:pos x="10" y="10"/>
    <p:text>be a role model at the home with technology</p:text>
    <p:extLst>
      <p:ext uri="{C676402C-5697-4E1C-873F-D02D1690AC5C}">
        <p15:threadingInfo xmlns:p15="http://schemas.microsoft.com/office/powerpoint/2012/main" timeZoneBias="0"/>
      </p:ext>
    </p:extLst>
  </p:cm>
  <p:cm authorId="1" dt="2019-11-21T11:49:08.156" idx="13">
    <p:pos x="10" y="106"/>
    <p:text>It is a tool that needs skill and practice to use effectively</p:text>
    <p:extLst>
      <p:ext uri="{C676402C-5697-4E1C-873F-D02D1690AC5C}">
        <p15:threadingInfo xmlns:p15="http://schemas.microsoft.com/office/powerpoint/2012/main" timeZoneBias="0">
          <p15:parentCm authorId="1" idx="12"/>
        </p15:threadingInfo>
      </p:ext>
    </p:extLst>
  </p:cm>
  <p:cm authorId="1" dt="2019-11-21T11:54:14.276" idx="14">
    <p:pos x="10" y="202"/>
    <p:text>Proactive rather than reactive</p:text>
    <p:extLst>
      <p:ext uri="{C676402C-5697-4E1C-873F-D02D1690AC5C}">
        <p15:threadingInfo xmlns:p15="http://schemas.microsoft.com/office/powerpoint/2012/main" timeZoneBias="0">
          <p15:parentCm authorId="1" idx="12"/>
        </p15:threadingInfo>
      </p:ext>
    </p:extLst>
  </p:cm>
</p:cmLst>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C804019-F95C-454A-AE4F-40AEBBE90578}"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417B03F0-5355-4943-A5BB-8E0A03614054}">
      <dgm:prSet/>
      <dgm:spPr/>
      <dgm:t>
        <a:bodyPr/>
        <a:lstStyle/>
        <a:p>
          <a:r>
            <a:rPr lang="en-GB"/>
            <a:t>The internet is a fantastic tool and an ever increasing part of our daily lives</a:t>
          </a:r>
          <a:endParaRPr lang="en-US"/>
        </a:p>
      </dgm:t>
    </dgm:pt>
    <dgm:pt modelId="{CD94B3A7-FC6D-4BB1-BF60-34E08E711990}" type="parTrans" cxnId="{7C21F255-3D00-4E03-8D3E-1DF3D094C214}">
      <dgm:prSet/>
      <dgm:spPr/>
      <dgm:t>
        <a:bodyPr/>
        <a:lstStyle/>
        <a:p>
          <a:endParaRPr lang="en-US"/>
        </a:p>
      </dgm:t>
    </dgm:pt>
    <dgm:pt modelId="{963D22EF-F623-4B96-9C4C-B557D724CEB6}" type="sibTrans" cxnId="{7C21F255-3D00-4E03-8D3E-1DF3D094C214}">
      <dgm:prSet/>
      <dgm:spPr/>
      <dgm:t>
        <a:bodyPr/>
        <a:lstStyle/>
        <a:p>
          <a:endParaRPr lang="en-US"/>
        </a:p>
      </dgm:t>
    </dgm:pt>
    <dgm:pt modelId="{022ED876-F20F-4513-97EB-F8C6F2A600D5}">
      <dgm:prSet/>
      <dgm:spPr/>
      <dgm:t>
        <a:bodyPr/>
        <a:lstStyle/>
        <a:p>
          <a:r>
            <a:rPr lang="en-GB"/>
            <a:t>Using search engines</a:t>
          </a:r>
          <a:endParaRPr lang="en-US"/>
        </a:p>
      </dgm:t>
    </dgm:pt>
    <dgm:pt modelId="{B38C91A6-0FB9-4B4F-969F-7A283DE7FDD2}" type="parTrans" cxnId="{CF2F0AF8-EF30-4562-8403-DA865BD487C0}">
      <dgm:prSet/>
      <dgm:spPr/>
      <dgm:t>
        <a:bodyPr/>
        <a:lstStyle/>
        <a:p>
          <a:endParaRPr lang="en-US"/>
        </a:p>
      </dgm:t>
    </dgm:pt>
    <dgm:pt modelId="{6A74206B-26E5-4875-8958-B8100E8ED1EF}" type="sibTrans" cxnId="{CF2F0AF8-EF30-4562-8403-DA865BD487C0}">
      <dgm:prSet/>
      <dgm:spPr/>
      <dgm:t>
        <a:bodyPr/>
        <a:lstStyle/>
        <a:p>
          <a:endParaRPr lang="en-US"/>
        </a:p>
      </dgm:t>
    </dgm:pt>
    <dgm:pt modelId="{5CE4BD8E-3719-4588-887E-FA32CBB66C8E}">
      <dgm:prSet/>
      <dgm:spPr/>
      <dgm:t>
        <a:bodyPr/>
        <a:lstStyle/>
        <a:p>
          <a:r>
            <a:rPr lang="en-GB"/>
            <a:t>Sharing images and watching videos</a:t>
          </a:r>
          <a:endParaRPr lang="en-US"/>
        </a:p>
      </dgm:t>
    </dgm:pt>
    <dgm:pt modelId="{F39F0C2F-4482-479C-8432-8B11B2BC28DC}" type="parTrans" cxnId="{73CD9CB9-7CEE-4FDD-912F-5C60B52AEABD}">
      <dgm:prSet/>
      <dgm:spPr/>
      <dgm:t>
        <a:bodyPr/>
        <a:lstStyle/>
        <a:p>
          <a:endParaRPr lang="en-US"/>
        </a:p>
      </dgm:t>
    </dgm:pt>
    <dgm:pt modelId="{51CB4E23-5909-49AB-9F4F-377F8D844C5B}" type="sibTrans" cxnId="{73CD9CB9-7CEE-4FDD-912F-5C60B52AEABD}">
      <dgm:prSet/>
      <dgm:spPr/>
      <dgm:t>
        <a:bodyPr/>
        <a:lstStyle/>
        <a:p>
          <a:endParaRPr lang="en-US"/>
        </a:p>
      </dgm:t>
    </dgm:pt>
    <dgm:pt modelId="{687755ED-8C02-4DFA-917E-F80FCB5D6566}">
      <dgm:prSet/>
      <dgm:spPr/>
      <dgm:t>
        <a:bodyPr/>
        <a:lstStyle/>
        <a:p>
          <a:r>
            <a:rPr lang="en-GB"/>
            <a:t>Using forums and social networking sites</a:t>
          </a:r>
          <a:endParaRPr lang="en-US"/>
        </a:p>
      </dgm:t>
    </dgm:pt>
    <dgm:pt modelId="{95280894-873A-4C79-8517-C967D938DFE6}" type="parTrans" cxnId="{79278D1D-B277-43A4-A1F1-D5123C9D767D}">
      <dgm:prSet/>
      <dgm:spPr/>
      <dgm:t>
        <a:bodyPr/>
        <a:lstStyle/>
        <a:p>
          <a:endParaRPr lang="en-US"/>
        </a:p>
      </dgm:t>
    </dgm:pt>
    <dgm:pt modelId="{258B1C4A-2044-45DD-8ABC-DD27966C0845}" type="sibTrans" cxnId="{79278D1D-B277-43A4-A1F1-D5123C9D767D}">
      <dgm:prSet/>
      <dgm:spPr/>
      <dgm:t>
        <a:bodyPr/>
        <a:lstStyle/>
        <a:p>
          <a:endParaRPr lang="en-US"/>
        </a:p>
      </dgm:t>
    </dgm:pt>
    <dgm:pt modelId="{464361B1-4915-4983-B43B-F2E59C22E614}">
      <dgm:prSet/>
      <dgm:spPr/>
      <dgm:t>
        <a:bodyPr/>
        <a:lstStyle/>
        <a:p>
          <a:r>
            <a:rPr lang="en-GB"/>
            <a:t>Playing games (alone and/or with others)</a:t>
          </a:r>
          <a:endParaRPr lang="en-US"/>
        </a:p>
      </dgm:t>
    </dgm:pt>
    <dgm:pt modelId="{01C1C444-668D-4FE2-BB33-B9DD7E33E1F4}" type="parTrans" cxnId="{1CD4DC8A-1C93-47BF-BB0D-F7E1E91753E8}">
      <dgm:prSet/>
      <dgm:spPr/>
      <dgm:t>
        <a:bodyPr/>
        <a:lstStyle/>
        <a:p>
          <a:endParaRPr lang="en-US"/>
        </a:p>
      </dgm:t>
    </dgm:pt>
    <dgm:pt modelId="{A546E7CD-DFFD-4342-9DB9-8D104332E034}" type="sibTrans" cxnId="{1CD4DC8A-1C93-47BF-BB0D-F7E1E91753E8}">
      <dgm:prSet/>
      <dgm:spPr/>
      <dgm:t>
        <a:bodyPr/>
        <a:lstStyle/>
        <a:p>
          <a:endParaRPr lang="en-US"/>
        </a:p>
      </dgm:t>
    </dgm:pt>
    <dgm:pt modelId="{927C7530-F6A0-4F24-9E53-C025EAFDD73D}">
      <dgm:prSet/>
      <dgm:spPr/>
      <dgm:t>
        <a:bodyPr/>
        <a:lstStyle/>
        <a:p>
          <a:r>
            <a:rPr lang="en-GB"/>
            <a:t>Chatting to others on line</a:t>
          </a:r>
          <a:endParaRPr lang="en-US"/>
        </a:p>
      </dgm:t>
    </dgm:pt>
    <dgm:pt modelId="{3413BE4B-0B2B-4127-9BEA-263DD5B298D9}" type="parTrans" cxnId="{EC3BBFD4-3A6F-473B-82BC-2F0D375EC6D0}">
      <dgm:prSet/>
      <dgm:spPr/>
      <dgm:t>
        <a:bodyPr/>
        <a:lstStyle/>
        <a:p>
          <a:endParaRPr lang="en-US"/>
        </a:p>
      </dgm:t>
    </dgm:pt>
    <dgm:pt modelId="{9643A415-6DA2-4DDD-A457-D9CE4965E3E8}" type="sibTrans" cxnId="{EC3BBFD4-3A6F-473B-82BC-2F0D375EC6D0}">
      <dgm:prSet/>
      <dgm:spPr/>
      <dgm:t>
        <a:bodyPr/>
        <a:lstStyle/>
        <a:p>
          <a:endParaRPr lang="en-US"/>
        </a:p>
      </dgm:t>
    </dgm:pt>
    <dgm:pt modelId="{335AE873-01BD-4CF4-995E-3999424F8421}">
      <dgm:prSet/>
      <dgm:spPr/>
      <dgm:t>
        <a:bodyPr/>
        <a:lstStyle/>
        <a:p>
          <a:r>
            <a:rPr lang="en-GB" dirty="0"/>
            <a:t>Young people are likely to experience/participate in:</a:t>
          </a:r>
          <a:endParaRPr lang="en-US" dirty="0"/>
        </a:p>
      </dgm:t>
    </dgm:pt>
    <dgm:pt modelId="{90C2B096-2987-464D-9456-6E360AB5F9A0}" type="parTrans" cxnId="{92AB86A7-640C-4514-AA96-58606F6CB82E}">
      <dgm:prSet/>
      <dgm:spPr/>
    </dgm:pt>
    <dgm:pt modelId="{66248D65-98F6-4FAE-8B67-206D11E10714}" type="sibTrans" cxnId="{92AB86A7-640C-4514-AA96-58606F6CB82E}">
      <dgm:prSet/>
      <dgm:spPr/>
    </dgm:pt>
    <dgm:pt modelId="{1A465C13-2674-49D8-8EF3-9070C6552426}" type="pres">
      <dgm:prSet presAssocID="{CC804019-F95C-454A-AE4F-40AEBBE90578}" presName="linear" presStyleCnt="0">
        <dgm:presLayoutVars>
          <dgm:animLvl val="lvl"/>
          <dgm:resizeHandles val="exact"/>
        </dgm:presLayoutVars>
      </dgm:prSet>
      <dgm:spPr/>
      <dgm:t>
        <a:bodyPr/>
        <a:lstStyle/>
        <a:p>
          <a:endParaRPr lang="en-US"/>
        </a:p>
      </dgm:t>
    </dgm:pt>
    <dgm:pt modelId="{8759B530-C3BF-4285-8E87-F6706719EB80}" type="pres">
      <dgm:prSet presAssocID="{417B03F0-5355-4943-A5BB-8E0A03614054}" presName="parentText" presStyleLbl="node1" presStyleIdx="0" presStyleCnt="1">
        <dgm:presLayoutVars>
          <dgm:chMax val="0"/>
          <dgm:bulletEnabled val="1"/>
        </dgm:presLayoutVars>
      </dgm:prSet>
      <dgm:spPr/>
      <dgm:t>
        <a:bodyPr/>
        <a:lstStyle/>
        <a:p>
          <a:endParaRPr lang="en-US"/>
        </a:p>
      </dgm:t>
    </dgm:pt>
    <dgm:pt modelId="{46163B6A-F093-4AF2-8E53-2FFC7975B394}" type="pres">
      <dgm:prSet presAssocID="{417B03F0-5355-4943-A5BB-8E0A03614054}" presName="childText" presStyleLbl="revTx" presStyleIdx="0" presStyleCnt="1">
        <dgm:presLayoutVars>
          <dgm:bulletEnabled val="1"/>
        </dgm:presLayoutVars>
      </dgm:prSet>
      <dgm:spPr/>
      <dgm:t>
        <a:bodyPr/>
        <a:lstStyle/>
        <a:p>
          <a:endParaRPr lang="en-US"/>
        </a:p>
      </dgm:t>
    </dgm:pt>
  </dgm:ptLst>
  <dgm:cxnLst>
    <dgm:cxn modelId="{CF2F0AF8-EF30-4562-8403-DA865BD487C0}" srcId="{417B03F0-5355-4943-A5BB-8E0A03614054}" destId="{022ED876-F20F-4513-97EB-F8C6F2A600D5}" srcOrd="1" destOrd="0" parTransId="{B38C91A6-0FB9-4B4F-969F-7A283DE7FDD2}" sibTransId="{6A74206B-26E5-4875-8958-B8100E8ED1EF}"/>
    <dgm:cxn modelId="{5A7EDC69-44C1-4082-B374-DEDF1866FDDA}" type="presOf" srcId="{335AE873-01BD-4CF4-995E-3999424F8421}" destId="{46163B6A-F093-4AF2-8E53-2FFC7975B394}" srcOrd="0" destOrd="0" presId="urn:microsoft.com/office/officeart/2005/8/layout/vList2"/>
    <dgm:cxn modelId="{79278D1D-B277-43A4-A1F1-D5123C9D767D}" srcId="{417B03F0-5355-4943-A5BB-8E0A03614054}" destId="{687755ED-8C02-4DFA-917E-F80FCB5D6566}" srcOrd="3" destOrd="0" parTransId="{95280894-873A-4C79-8517-C967D938DFE6}" sibTransId="{258B1C4A-2044-45DD-8ABC-DD27966C0845}"/>
    <dgm:cxn modelId="{4E0D64B7-998C-4E91-8DAC-7A05E00BC7B7}" type="presOf" srcId="{927C7530-F6A0-4F24-9E53-C025EAFDD73D}" destId="{46163B6A-F093-4AF2-8E53-2FFC7975B394}" srcOrd="0" destOrd="5" presId="urn:microsoft.com/office/officeart/2005/8/layout/vList2"/>
    <dgm:cxn modelId="{F37A6781-9132-433D-A686-CCB696EFF7F4}" type="presOf" srcId="{687755ED-8C02-4DFA-917E-F80FCB5D6566}" destId="{46163B6A-F093-4AF2-8E53-2FFC7975B394}" srcOrd="0" destOrd="3" presId="urn:microsoft.com/office/officeart/2005/8/layout/vList2"/>
    <dgm:cxn modelId="{68F03B05-9199-4CBB-B23E-C2CAAE24BA95}" type="presOf" srcId="{5CE4BD8E-3719-4588-887E-FA32CBB66C8E}" destId="{46163B6A-F093-4AF2-8E53-2FFC7975B394}" srcOrd="0" destOrd="2" presId="urn:microsoft.com/office/officeart/2005/8/layout/vList2"/>
    <dgm:cxn modelId="{92AB86A7-640C-4514-AA96-58606F6CB82E}" srcId="{417B03F0-5355-4943-A5BB-8E0A03614054}" destId="{335AE873-01BD-4CF4-995E-3999424F8421}" srcOrd="0" destOrd="0" parTransId="{90C2B096-2987-464D-9456-6E360AB5F9A0}" sibTransId="{66248D65-98F6-4FAE-8B67-206D11E10714}"/>
    <dgm:cxn modelId="{4277F251-A9D5-48A9-91F3-C3114DA1BE5B}" type="presOf" srcId="{417B03F0-5355-4943-A5BB-8E0A03614054}" destId="{8759B530-C3BF-4285-8E87-F6706719EB80}" srcOrd="0" destOrd="0" presId="urn:microsoft.com/office/officeart/2005/8/layout/vList2"/>
    <dgm:cxn modelId="{1CD4DC8A-1C93-47BF-BB0D-F7E1E91753E8}" srcId="{417B03F0-5355-4943-A5BB-8E0A03614054}" destId="{464361B1-4915-4983-B43B-F2E59C22E614}" srcOrd="4" destOrd="0" parTransId="{01C1C444-668D-4FE2-BB33-B9DD7E33E1F4}" sibTransId="{A546E7CD-DFFD-4342-9DB9-8D104332E034}"/>
    <dgm:cxn modelId="{8F843B1C-36E5-4C40-B075-02762E5C7FE9}" type="presOf" srcId="{CC804019-F95C-454A-AE4F-40AEBBE90578}" destId="{1A465C13-2674-49D8-8EF3-9070C6552426}" srcOrd="0" destOrd="0" presId="urn:microsoft.com/office/officeart/2005/8/layout/vList2"/>
    <dgm:cxn modelId="{EC3BBFD4-3A6F-473B-82BC-2F0D375EC6D0}" srcId="{417B03F0-5355-4943-A5BB-8E0A03614054}" destId="{927C7530-F6A0-4F24-9E53-C025EAFDD73D}" srcOrd="5" destOrd="0" parTransId="{3413BE4B-0B2B-4127-9BEA-263DD5B298D9}" sibTransId="{9643A415-6DA2-4DDD-A457-D9CE4965E3E8}"/>
    <dgm:cxn modelId="{7C21F255-3D00-4E03-8D3E-1DF3D094C214}" srcId="{CC804019-F95C-454A-AE4F-40AEBBE90578}" destId="{417B03F0-5355-4943-A5BB-8E0A03614054}" srcOrd="0" destOrd="0" parTransId="{CD94B3A7-FC6D-4BB1-BF60-34E08E711990}" sibTransId="{963D22EF-F623-4B96-9C4C-B557D724CEB6}"/>
    <dgm:cxn modelId="{73CD9CB9-7CEE-4FDD-912F-5C60B52AEABD}" srcId="{417B03F0-5355-4943-A5BB-8E0A03614054}" destId="{5CE4BD8E-3719-4588-887E-FA32CBB66C8E}" srcOrd="2" destOrd="0" parTransId="{F39F0C2F-4482-479C-8432-8B11B2BC28DC}" sibTransId="{51CB4E23-5909-49AB-9F4F-377F8D844C5B}"/>
    <dgm:cxn modelId="{7C67E075-C4A3-442E-8566-156615B408CD}" type="presOf" srcId="{464361B1-4915-4983-B43B-F2E59C22E614}" destId="{46163B6A-F093-4AF2-8E53-2FFC7975B394}" srcOrd="0" destOrd="4" presId="urn:microsoft.com/office/officeart/2005/8/layout/vList2"/>
    <dgm:cxn modelId="{1999DCEF-8AEB-483A-922C-0675AE445FF4}" type="presOf" srcId="{022ED876-F20F-4513-97EB-F8C6F2A600D5}" destId="{46163B6A-F093-4AF2-8E53-2FFC7975B394}" srcOrd="0" destOrd="1" presId="urn:microsoft.com/office/officeart/2005/8/layout/vList2"/>
    <dgm:cxn modelId="{11AB6763-21B2-4886-8385-706C7F9A7F31}" type="presParOf" srcId="{1A465C13-2674-49D8-8EF3-9070C6552426}" destId="{8759B530-C3BF-4285-8E87-F6706719EB80}" srcOrd="0" destOrd="0" presId="urn:microsoft.com/office/officeart/2005/8/layout/vList2"/>
    <dgm:cxn modelId="{DF5DB269-1AA3-4449-BBE3-78EE6780BC8C}" type="presParOf" srcId="{1A465C13-2674-49D8-8EF3-9070C6552426}" destId="{46163B6A-F093-4AF2-8E53-2FFC7975B394}" srcOrd="1" destOrd="0" presId="urn:microsoft.com/office/officeart/2005/8/layout/vList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C3E3012-C0F9-49E0-A543-B6FE10039FFB}" type="doc">
      <dgm:prSet loTypeId="urn:microsoft.com/office/officeart/2005/8/layout/list1" loCatId="list" qsTypeId="urn:microsoft.com/office/officeart/2005/8/quickstyle/simple4" qsCatId="simple" csTypeId="urn:microsoft.com/office/officeart/2005/8/colors/colorful2" csCatId="colorful"/>
      <dgm:spPr/>
      <dgm:t>
        <a:bodyPr/>
        <a:lstStyle/>
        <a:p>
          <a:endParaRPr lang="en-US"/>
        </a:p>
      </dgm:t>
    </dgm:pt>
    <dgm:pt modelId="{C7BFD8C0-8923-4A94-B51D-B49BA5DCE04E}">
      <dgm:prSet/>
      <dgm:spPr/>
      <dgm:t>
        <a:bodyPr/>
        <a:lstStyle/>
        <a:p>
          <a:r>
            <a:rPr lang="en-GB"/>
            <a:t>Sexting</a:t>
          </a:r>
          <a:endParaRPr lang="en-US"/>
        </a:p>
      </dgm:t>
    </dgm:pt>
    <dgm:pt modelId="{7267C371-2F99-4ECF-9257-16CA639039ED}" type="parTrans" cxnId="{7D8C5648-E8D4-4444-82B2-4349F6693BEA}">
      <dgm:prSet/>
      <dgm:spPr/>
      <dgm:t>
        <a:bodyPr/>
        <a:lstStyle/>
        <a:p>
          <a:endParaRPr lang="en-US"/>
        </a:p>
      </dgm:t>
    </dgm:pt>
    <dgm:pt modelId="{B8FC709E-FACB-4CDB-9AA6-A7D4BB39E7DA}" type="sibTrans" cxnId="{7D8C5648-E8D4-4444-82B2-4349F6693BEA}">
      <dgm:prSet/>
      <dgm:spPr/>
      <dgm:t>
        <a:bodyPr/>
        <a:lstStyle/>
        <a:p>
          <a:endParaRPr lang="en-US"/>
        </a:p>
      </dgm:t>
    </dgm:pt>
    <dgm:pt modelId="{C66EF88C-F011-499A-B240-C9DC42875E14}">
      <dgm:prSet/>
      <dgm:spPr/>
      <dgm:t>
        <a:bodyPr/>
        <a:lstStyle/>
        <a:p>
          <a:r>
            <a:rPr lang="en-GB"/>
            <a:t>Cyberbyllying</a:t>
          </a:r>
          <a:endParaRPr lang="en-US"/>
        </a:p>
      </dgm:t>
    </dgm:pt>
    <dgm:pt modelId="{B6EAA807-7145-4081-BBAF-348E24D50FE9}" type="parTrans" cxnId="{5835BB2F-26C0-4B98-856D-ADDDACC7A7B1}">
      <dgm:prSet/>
      <dgm:spPr/>
      <dgm:t>
        <a:bodyPr/>
        <a:lstStyle/>
        <a:p>
          <a:endParaRPr lang="en-US"/>
        </a:p>
      </dgm:t>
    </dgm:pt>
    <dgm:pt modelId="{A52FBD52-7B5A-4DB1-B48E-C17392010489}" type="sibTrans" cxnId="{5835BB2F-26C0-4B98-856D-ADDDACC7A7B1}">
      <dgm:prSet/>
      <dgm:spPr/>
      <dgm:t>
        <a:bodyPr/>
        <a:lstStyle/>
        <a:p>
          <a:endParaRPr lang="en-US"/>
        </a:p>
      </dgm:t>
    </dgm:pt>
    <dgm:pt modelId="{95968D3E-3496-4321-BA5D-61BAA5BB66D9}" type="pres">
      <dgm:prSet presAssocID="{FC3E3012-C0F9-49E0-A543-B6FE10039FFB}" presName="linear" presStyleCnt="0">
        <dgm:presLayoutVars>
          <dgm:dir/>
          <dgm:animLvl val="lvl"/>
          <dgm:resizeHandles val="exact"/>
        </dgm:presLayoutVars>
      </dgm:prSet>
      <dgm:spPr/>
      <dgm:t>
        <a:bodyPr/>
        <a:lstStyle/>
        <a:p>
          <a:endParaRPr lang="en-US"/>
        </a:p>
      </dgm:t>
    </dgm:pt>
    <dgm:pt modelId="{DB5B9C57-C622-4792-B24F-03FB1EDEB81A}" type="pres">
      <dgm:prSet presAssocID="{C7BFD8C0-8923-4A94-B51D-B49BA5DCE04E}" presName="parentLin" presStyleCnt="0"/>
      <dgm:spPr/>
    </dgm:pt>
    <dgm:pt modelId="{97B51C5F-E28D-45FF-9481-D860ACF79735}" type="pres">
      <dgm:prSet presAssocID="{C7BFD8C0-8923-4A94-B51D-B49BA5DCE04E}" presName="parentLeftMargin" presStyleLbl="node1" presStyleIdx="0" presStyleCnt="2"/>
      <dgm:spPr/>
      <dgm:t>
        <a:bodyPr/>
        <a:lstStyle/>
        <a:p>
          <a:endParaRPr lang="en-US"/>
        </a:p>
      </dgm:t>
    </dgm:pt>
    <dgm:pt modelId="{4E556FC1-958F-48C8-AC21-336F2467DCFB}" type="pres">
      <dgm:prSet presAssocID="{C7BFD8C0-8923-4A94-B51D-B49BA5DCE04E}" presName="parentText" presStyleLbl="node1" presStyleIdx="0" presStyleCnt="2">
        <dgm:presLayoutVars>
          <dgm:chMax val="0"/>
          <dgm:bulletEnabled val="1"/>
        </dgm:presLayoutVars>
      </dgm:prSet>
      <dgm:spPr/>
      <dgm:t>
        <a:bodyPr/>
        <a:lstStyle/>
        <a:p>
          <a:endParaRPr lang="en-US"/>
        </a:p>
      </dgm:t>
    </dgm:pt>
    <dgm:pt modelId="{B0CD0447-301A-402D-9BE2-7C78F46E94A2}" type="pres">
      <dgm:prSet presAssocID="{C7BFD8C0-8923-4A94-B51D-B49BA5DCE04E}" presName="negativeSpace" presStyleCnt="0"/>
      <dgm:spPr/>
    </dgm:pt>
    <dgm:pt modelId="{8B1D1CFB-4FD8-4949-B708-C81220C94CB9}" type="pres">
      <dgm:prSet presAssocID="{C7BFD8C0-8923-4A94-B51D-B49BA5DCE04E}" presName="childText" presStyleLbl="conFgAcc1" presStyleIdx="0" presStyleCnt="2">
        <dgm:presLayoutVars>
          <dgm:bulletEnabled val="1"/>
        </dgm:presLayoutVars>
      </dgm:prSet>
      <dgm:spPr/>
    </dgm:pt>
    <dgm:pt modelId="{5C859DCF-0A49-4842-9CCA-D882BFB95882}" type="pres">
      <dgm:prSet presAssocID="{B8FC709E-FACB-4CDB-9AA6-A7D4BB39E7DA}" presName="spaceBetweenRectangles" presStyleCnt="0"/>
      <dgm:spPr/>
    </dgm:pt>
    <dgm:pt modelId="{58BBF3D5-5627-4760-96CA-3DD66F96A970}" type="pres">
      <dgm:prSet presAssocID="{C66EF88C-F011-499A-B240-C9DC42875E14}" presName="parentLin" presStyleCnt="0"/>
      <dgm:spPr/>
    </dgm:pt>
    <dgm:pt modelId="{E2AA398C-A91D-47AD-8E8E-6A918011B37E}" type="pres">
      <dgm:prSet presAssocID="{C66EF88C-F011-499A-B240-C9DC42875E14}" presName="parentLeftMargin" presStyleLbl="node1" presStyleIdx="0" presStyleCnt="2"/>
      <dgm:spPr/>
      <dgm:t>
        <a:bodyPr/>
        <a:lstStyle/>
        <a:p>
          <a:endParaRPr lang="en-US"/>
        </a:p>
      </dgm:t>
    </dgm:pt>
    <dgm:pt modelId="{F23DE804-940D-4A11-BAE7-9F02204C654A}" type="pres">
      <dgm:prSet presAssocID="{C66EF88C-F011-499A-B240-C9DC42875E14}" presName="parentText" presStyleLbl="node1" presStyleIdx="1" presStyleCnt="2">
        <dgm:presLayoutVars>
          <dgm:chMax val="0"/>
          <dgm:bulletEnabled val="1"/>
        </dgm:presLayoutVars>
      </dgm:prSet>
      <dgm:spPr/>
      <dgm:t>
        <a:bodyPr/>
        <a:lstStyle/>
        <a:p>
          <a:endParaRPr lang="en-US"/>
        </a:p>
      </dgm:t>
    </dgm:pt>
    <dgm:pt modelId="{A82CE9BC-2FC5-4E6F-9224-2913617AD755}" type="pres">
      <dgm:prSet presAssocID="{C66EF88C-F011-499A-B240-C9DC42875E14}" presName="negativeSpace" presStyleCnt="0"/>
      <dgm:spPr/>
    </dgm:pt>
    <dgm:pt modelId="{054D3141-C0CF-4210-BCD9-804ABF5680A3}" type="pres">
      <dgm:prSet presAssocID="{C66EF88C-F011-499A-B240-C9DC42875E14}" presName="childText" presStyleLbl="conFgAcc1" presStyleIdx="1" presStyleCnt="2">
        <dgm:presLayoutVars>
          <dgm:bulletEnabled val="1"/>
        </dgm:presLayoutVars>
      </dgm:prSet>
      <dgm:spPr/>
    </dgm:pt>
  </dgm:ptLst>
  <dgm:cxnLst>
    <dgm:cxn modelId="{9FFFE782-5BBC-4F5A-8701-AEEEAC27B11D}" type="presOf" srcId="{C7BFD8C0-8923-4A94-B51D-B49BA5DCE04E}" destId="{97B51C5F-E28D-45FF-9481-D860ACF79735}" srcOrd="0" destOrd="0" presId="urn:microsoft.com/office/officeart/2005/8/layout/list1"/>
    <dgm:cxn modelId="{469EB658-D2E5-4997-91D4-43AA31EDCD2A}" type="presOf" srcId="{C66EF88C-F011-499A-B240-C9DC42875E14}" destId="{F23DE804-940D-4A11-BAE7-9F02204C654A}" srcOrd="1" destOrd="0" presId="urn:microsoft.com/office/officeart/2005/8/layout/list1"/>
    <dgm:cxn modelId="{215B2478-7789-4158-AB63-5A1F14565E1D}" type="presOf" srcId="{C66EF88C-F011-499A-B240-C9DC42875E14}" destId="{E2AA398C-A91D-47AD-8E8E-6A918011B37E}" srcOrd="0" destOrd="0" presId="urn:microsoft.com/office/officeart/2005/8/layout/list1"/>
    <dgm:cxn modelId="{7D8C5648-E8D4-4444-82B2-4349F6693BEA}" srcId="{FC3E3012-C0F9-49E0-A543-B6FE10039FFB}" destId="{C7BFD8C0-8923-4A94-B51D-B49BA5DCE04E}" srcOrd="0" destOrd="0" parTransId="{7267C371-2F99-4ECF-9257-16CA639039ED}" sibTransId="{B8FC709E-FACB-4CDB-9AA6-A7D4BB39E7DA}"/>
    <dgm:cxn modelId="{0E65A59A-44D0-47C8-A370-F11F989161AF}" type="presOf" srcId="{C7BFD8C0-8923-4A94-B51D-B49BA5DCE04E}" destId="{4E556FC1-958F-48C8-AC21-336F2467DCFB}" srcOrd="1" destOrd="0" presId="urn:microsoft.com/office/officeart/2005/8/layout/list1"/>
    <dgm:cxn modelId="{5835BB2F-26C0-4B98-856D-ADDDACC7A7B1}" srcId="{FC3E3012-C0F9-49E0-A543-B6FE10039FFB}" destId="{C66EF88C-F011-499A-B240-C9DC42875E14}" srcOrd="1" destOrd="0" parTransId="{B6EAA807-7145-4081-BBAF-348E24D50FE9}" sibTransId="{A52FBD52-7B5A-4DB1-B48E-C17392010489}"/>
    <dgm:cxn modelId="{DEB6B55A-D645-4F27-8EF2-C1C359644CC9}" type="presOf" srcId="{FC3E3012-C0F9-49E0-A543-B6FE10039FFB}" destId="{95968D3E-3496-4321-BA5D-61BAA5BB66D9}" srcOrd="0" destOrd="0" presId="urn:microsoft.com/office/officeart/2005/8/layout/list1"/>
    <dgm:cxn modelId="{81B852F7-42AD-4C74-9982-0D69EE3CA166}" type="presParOf" srcId="{95968D3E-3496-4321-BA5D-61BAA5BB66D9}" destId="{DB5B9C57-C622-4792-B24F-03FB1EDEB81A}" srcOrd="0" destOrd="0" presId="urn:microsoft.com/office/officeart/2005/8/layout/list1"/>
    <dgm:cxn modelId="{A5C21C08-09EB-47AE-8291-004AB3AF9806}" type="presParOf" srcId="{DB5B9C57-C622-4792-B24F-03FB1EDEB81A}" destId="{97B51C5F-E28D-45FF-9481-D860ACF79735}" srcOrd="0" destOrd="0" presId="urn:microsoft.com/office/officeart/2005/8/layout/list1"/>
    <dgm:cxn modelId="{0B7148B0-DFD7-4C4F-A04E-23B0D1A7BF8B}" type="presParOf" srcId="{DB5B9C57-C622-4792-B24F-03FB1EDEB81A}" destId="{4E556FC1-958F-48C8-AC21-336F2467DCFB}" srcOrd="1" destOrd="0" presId="urn:microsoft.com/office/officeart/2005/8/layout/list1"/>
    <dgm:cxn modelId="{B2B6EBB3-D22D-40AE-8642-E21F2FE5748C}" type="presParOf" srcId="{95968D3E-3496-4321-BA5D-61BAA5BB66D9}" destId="{B0CD0447-301A-402D-9BE2-7C78F46E94A2}" srcOrd="1" destOrd="0" presId="urn:microsoft.com/office/officeart/2005/8/layout/list1"/>
    <dgm:cxn modelId="{426E6800-634C-4A75-904D-27E2A1BF6740}" type="presParOf" srcId="{95968D3E-3496-4321-BA5D-61BAA5BB66D9}" destId="{8B1D1CFB-4FD8-4949-B708-C81220C94CB9}" srcOrd="2" destOrd="0" presId="urn:microsoft.com/office/officeart/2005/8/layout/list1"/>
    <dgm:cxn modelId="{75D1C404-6E0E-49C4-AC4B-538C721C5B95}" type="presParOf" srcId="{95968D3E-3496-4321-BA5D-61BAA5BB66D9}" destId="{5C859DCF-0A49-4842-9CCA-D882BFB95882}" srcOrd="3" destOrd="0" presId="urn:microsoft.com/office/officeart/2005/8/layout/list1"/>
    <dgm:cxn modelId="{0E610D16-7183-482A-8ACF-727E96B2A4E8}" type="presParOf" srcId="{95968D3E-3496-4321-BA5D-61BAA5BB66D9}" destId="{58BBF3D5-5627-4760-96CA-3DD66F96A970}" srcOrd="4" destOrd="0" presId="urn:microsoft.com/office/officeart/2005/8/layout/list1"/>
    <dgm:cxn modelId="{4AF9CCDC-1624-4F3B-AF5F-86037086AF69}" type="presParOf" srcId="{58BBF3D5-5627-4760-96CA-3DD66F96A970}" destId="{E2AA398C-A91D-47AD-8E8E-6A918011B37E}" srcOrd="0" destOrd="0" presId="urn:microsoft.com/office/officeart/2005/8/layout/list1"/>
    <dgm:cxn modelId="{4CF6CB62-881B-487E-8334-DC80B7522AC8}" type="presParOf" srcId="{58BBF3D5-5627-4760-96CA-3DD66F96A970}" destId="{F23DE804-940D-4A11-BAE7-9F02204C654A}" srcOrd="1" destOrd="0" presId="urn:microsoft.com/office/officeart/2005/8/layout/list1"/>
    <dgm:cxn modelId="{244D7EBD-4D3A-4CC2-9088-A67A86508C95}" type="presParOf" srcId="{95968D3E-3496-4321-BA5D-61BAA5BB66D9}" destId="{A82CE9BC-2FC5-4E6F-9224-2913617AD755}" srcOrd="5" destOrd="0" presId="urn:microsoft.com/office/officeart/2005/8/layout/list1"/>
    <dgm:cxn modelId="{9B1D57E5-50DE-4B9C-8362-68E4A2FBCB5A}" type="presParOf" srcId="{95968D3E-3496-4321-BA5D-61BAA5BB66D9}" destId="{054D3141-C0CF-4210-BCD9-804ABF5680A3}" srcOrd="6"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C3E3012-C0F9-49E0-A543-B6FE10039FFB}" type="doc">
      <dgm:prSet loTypeId="urn:microsoft.com/office/officeart/2005/8/layout/list1" loCatId="list" qsTypeId="urn:microsoft.com/office/officeart/2005/8/quickstyle/simple4" qsCatId="simple" csTypeId="urn:microsoft.com/office/officeart/2005/8/colors/colorful2" csCatId="colorful"/>
      <dgm:spPr/>
      <dgm:t>
        <a:bodyPr/>
        <a:lstStyle/>
        <a:p>
          <a:endParaRPr lang="en-US"/>
        </a:p>
      </dgm:t>
    </dgm:pt>
    <dgm:pt modelId="{C7BFD8C0-8923-4A94-B51D-B49BA5DCE04E}">
      <dgm:prSet/>
      <dgm:spPr/>
      <dgm:t>
        <a:bodyPr/>
        <a:lstStyle/>
        <a:p>
          <a:r>
            <a:rPr lang="en-GB"/>
            <a:t>Sexting</a:t>
          </a:r>
          <a:endParaRPr lang="en-US"/>
        </a:p>
      </dgm:t>
    </dgm:pt>
    <dgm:pt modelId="{7267C371-2F99-4ECF-9257-16CA639039ED}" type="parTrans" cxnId="{7D8C5648-E8D4-4444-82B2-4349F6693BEA}">
      <dgm:prSet/>
      <dgm:spPr/>
      <dgm:t>
        <a:bodyPr/>
        <a:lstStyle/>
        <a:p>
          <a:endParaRPr lang="en-US"/>
        </a:p>
      </dgm:t>
    </dgm:pt>
    <dgm:pt modelId="{B8FC709E-FACB-4CDB-9AA6-A7D4BB39E7DA}" type="sibTrans" cxnId="{7D8C5648-E8D4-4444-82B2-4349F6693BEA}">
      <dgm:prSet/>
      <dgm:spPr/>
      <dgm:t>
        <a:bodyPr/>
        <a:lstStyle/>
        <a:p>
          <a:endParaRPr lang="en-US"/>
        </a:p>
      </dgm:t>
    </dgm:pt>
    <dgm:pt modelId="{95968D3E-3496-4321-BA5D-61BAA5BB66D9}" type="pres">
      <dgm:prSet presAssocID="{FC3E3012-C0F9-49E0-A543-B6FE10039FFB}" presName="linear" presStyleCnt="0">
        <dgm:presLayoutVars>
          <dgm:dir/>
          <dgm:animLvl val="lvl"/>
          <dgm:resizeHandles val="exact"/>
        </dgm:presLayoutVars>
      </dgm:prSet>
      <dgm:spPr/>
      <dgm:t>
        <a:bodyPr/>
        <a:lstStyle/>
        <a:p>
          <a:endParaRPr lang="en-US"/>
        </a:p>
      </dgm:t>
    </dgm:pt>
    <dgm:pt modelId="{DB5B9C57-C622-4792-B24F-03FB1EDEB81A}" type="pres">
      <dgm:prSet presAssocID="{C7BFD8C0-8923-4A94-B51D-B49BA5DCE04E}" presName="parentLin" presStyleCnt="0"/>
      <dgm:spPr/>
    </dgm:pt>
    <dgm:pt modelId="{97B51C5F-E28D-45FF-9481-D860ACF79735}" type="pres">
      <dgm:prSet presAssocID="{C7BFD8C0-8923-4A94-B51D-B49BA5DCE04E}" presName="parentLeftMargin" presStyleLbl="node1" presStyleIdx="0" presStyleCnt="1"/>
      <dgm:spPr/>
      <dgm:t>
        <a:bodyPr/>
        <a:lstStyle/>
        <a:p>
          <a:endParaRPr lang="en-US"/>
        </a:p>
      </dgm:t>
    </dgm:pt>
    <dgm:pt modelId="{4E556FC1-958F-48C8-AC21-336F2467DCFB}" type="pres">
      <dgm:prSet presAssocID="{C7BFD8C0-8923-4A94-B51D-B49BA5DCE04E}" presName="parentText" presStyleLbl="node1" presStyleIdx="0" presStyleCnt="1">
        <dgm:presLayoutVars>
          <dgm:chMax val="0"/>
          <dgm:bulletEnabled val="1"/>
        </dgm:presLayoutVars>
      </dgm:prSet>
      <dgm:spPr/>
      <dgm:t>
        <a:bodyPr/>
        <a:lstStyle/>
        <a:p>
          <a:endParaRPr lang="en-US"/>
        </a:p>
      </dgm:t>
    </dgm:pt>
    <dgm:pt modelId="{B0CD0447-301A-402D-9BE2-7C78F46E94A2}" type="pres">
      <dgm:prSet presAssocID="{C7BFD8C0-8923-4A94-B51D-B49BA5DCE04E}" presName="negativeSpace" presStyleCnt="0"/>
      <dgm:spPr/>
    </dgm:pt>
    <dgm:pt modelId="{8B1D1CFB-4FD8-4949-B708-C81220C94CB9}" type="pres">
      <dgm:prSet presAssocID="{C7BFD8C0-8923-4A94-B51D-B49BA5DCE04E}" presName="childText" presStyleLbl="conFgAcc1" presStyleIdx="0" presStyleCnt="1">
        <dgm:presLayoutVars>
          <dgm:bulletEnabled val="1"/>
        </dgm:presLayoutVars>
      </dgm:prSet>
      <dgm:spPr/>
    </dgm:pt>
  </dgm:ptLst>
  <dgm:cxnLst>
    <dgm:cxn modelId="{9FFFE782-5BBC-4F5A-8701-AEEEAC27B11D}" type="presOf" srcId="{C7BFD8C0-8923-4A94-B51D-B49BA5DCE04E}" destId="{97B51C5F-E28D-45FF-9481-D860ACF79735}" srcOrd="0" destOrd="0" presId="urn:microsoft.com/office/officeart/2005/8/layout/list1"/>
    <dgm:cxn modelId="{7D8C5648-E8D4-4444-82B2-4349F6693BEA}" srcId="{FC3E3012-C0F9-49E0-A543-B6FE10039FFB}" destId="{C7BFD8C0-8923-4A94-B51D-B49BA5DCE04E}" srcOrd="0" destOrd="0" parTransId="{7267C371-2F99-4ECF-9257-16CA639039ED}" sibTransId="{B8FC709E-FACB-4CDB-9AA6-A7D4BB39E7DA}"/>
    <dgm:cxn modelId="{0E65A59A-44D0-47C8-A370-F11F989161AF}" type="presOf" srcId="{C7BFD8C0-8923-4A94-B51D-B49BA5DCE04E}" destId="{4E556FC1-958F-48C8-AC21-336F2467DCFB}" srcOrd="1" destOrd="0" presId="urn:microsoft.com/office/officeart/2005/8/layout/list1"/>
    <dgm:cxn modelId="{DEB6B55A-D645-4F27-8EF2-C1C359644CC9}" type="presOf" srcId="{FC3E3012-C0F9-49E0-A543-B6FE10039FFB}" destId="{95968D3E-3496-4321-BA5D-61BAA5BB66D9}" srcOrd="0" destOrd="0" presId="urn:microsoft.com/office/officeart/2005/8/layout/list1"/>
    <dgm:cxn modelId="{81B852F7-42AD-4C74-9982-0D69EE3CA166}" type="presParOf" srcId="{95968D3E-3496-4321-BA5D-61BAA5BB66D9}" destId="{DB5B9C57-C622-4792-B24F-03FB1EDEB81A}" srcOrd="0" destOrd="0" presId="urn:microsoft.com/office/officeart/2005/8/layout/list1"/>
    <dgm:cxn modelId="{A5C21C08-09EB-47AE-8291-004AB3AF9806}" type="presParOf" srcId="{DB5B9C57-C622-4792-B24F-03FB1EDEB81A}" destId="{97B51C5F-E28D-45FF-9481-D860ACF79735}" srcOrd="0" destOrd="0" presId="urn:microsoft.com/office/officeart/2005/8/layout/list1"/>
    <dgm:cxn modelId="{0B7148B0-DFD7-4C4F-A04E-23B0D1A7BF8B}" type="presParOf" srcId="{DB5B9C57-C622-4792-B24F-03FB1EDEB81A}" destId="{4E556FC1-958F-48C8-AC21-336F2467DCFB}" srcOrd="1" destOrd="0" presId="urn:microsoft.com/office/officeart/2005/8/layout/list1"/>
    <dgm:cxn modelId="{B2B6EBB3-D22D-40AE-8642-E21F2FE5748C}" type="presParOf" srcId="{95968D3E-3496-4321-BA5D-61BAA5BB66D9}" destId="{B0CD0447-301A-402D-9BE2-7C78F46E94A2}" srcOrd="1" destOrd="0" presId="urn:microsoft.com/office/officeart/2005/8/layout/list1"/>
    <dgm:cxn modelId="{426E6800-634C-4A75-904D-27E2A1BF6740}" type="presParOf" srcId="{95968D3E-3496-4321-BA5D-61BAA5BB66D9}" destId="{8B1D1CFB-4FD8-4949-B708-C81220C94CB9}" srcOrd="2"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FC3E3012-C0F9-49E0-A543-B6FE10039FFB}" type="doc">
      <dgm:prSet loTypeId="urn:microsoft.com/office/officeart/2005/8/layout/list1" loCatId="list" qsTypeId="urn:microsoft.com/office/officeart/2005/8/quickstyle/simple4" qsCatId="simple" csTypeId="urn:microsoft.com/office/officeart/2005/8/colors/colorful2" csCatId="colorful" phldr="1"/>
      <dgm:spPr/>
      <dgm:t>
        <a:bodyPr/>
        <a:lstStyle/>
        <a:p>
          <a:endParaRPr lang="en-US"/>
        </a:p>
      </dgm:t>
    </dgm:pt>
    <dgm:pt modelId="{C66EF88C-F011-499A-B240-C9DC42875E14}">
      <dgm:prSet/>
      <dgm:spPr/>
      <dgm:t>
        <a:bodyPr/>
        <a:lstStyle/>
        <a:p>
          <a:r>
            <a:rPr lang="en-GB" dirty="0"/>
            <a:t>Cyberbullying</a:t>
          </a:r>
          <a:endParaRPr lang="en-US" dirty="0"/>
        </a:p>
      </dgm:t>
    </dgm:pt>
    <dgm:pt modelId="{B6EAA807-7145-4081-BBAF-348E24D50FE9}" type="parTrans" cxnId="{5835BB2F-26C0-4B98-856D-ADDDACC7A7B1}">
      <dgm:prSet/>
      <dgm:spPr/>
      <dgm:t>
        <a:bodyPr/>
        <a:lstStyle/>
        <a:p>
          <a:endParaRPr lang="en-US"/>
        </a:p>
      </dgm:t>
    </dgm:pt>
    <dgm:pt modelId="{A52FBD52-7B5A-4DB1-B48E-C17392010489}" type="sibTrans" cxnId="{5835BB2F-26C0-4B98-856D-ADDDACC7A7B1}">
      <dgm:prSet/>
      <dgm:spPr/>
      <dgm:t>
        <a:bodyPr/>
        <a:lstStyle/>
        <a:p>
          <a:endParaRPr lang="en-US"/>
        </a:p>
      </dgm:t>
    </dgm:pt>
    <dgm:pt modelId="{95968D3E-3496-4321-BA5D-61BAA5BB66D9}" type="pres">
      <dgm:prSet presAssocID="{FC3E3012-C0F9-49E0-A543-B6FE10039FFB}" presName="linear" presStyleCnt="0">
        <dgm:presLayoutVars>
          <dgm:dir/>
          <dgm:animLvl val="lvl"/>
          <dgm:resizeHandles val="exact"/>
        </dgm:presLayoutVars>
      </dgm:prSet>
      <dgm:spPr/>
      <dgm:t>
        <a:bodyPr/>
        <a:lstStyle/>
        <a:p>
          <a:endParaRPr lang="en-US"/>
        </a:p>
      </dgm:t>
    </dgm:pt>
    <dgm:pt modelId="{58BBF3D5-5627-4760-96CA-3DD66F96A970}" type="pres">
      <dgm:prSet presAssocID="{C66EF88C-F011-499A-B240-C9DC42875E14}" presName="parentLin" presStyleCnt="0"/>
      <dgm:spPr/>
    </dgm:pt>
    <dgm:pt modelId="{E2AA398C-A91D-47AD-8E8E-6A918011B37E}" type="pres">
      <dgm:prSet presAssocID="{C66EF88C-F011-499A-B240-C9DC42875E14}" presName="parentLeftMargin" presStyleLbl="node1" presStyleIdx="0" presStyleCnt="1"/>
      <dgm:spPr/>
      <dgm:t>
        <a:bodyPr/>
        <a:lstStyle/>
        <a:p>
          <a:endParaRPr lang="en-US"/>
        </a:p>
      </dgm:t>
    </dgm:pt>
    <dgm:pt modelId="{F23DE804-940D-4A11-BAE7-9F02204C654A}" type="pres">
      <dgm:prSet presAssocID="{C66EF88C-F011-499A-B240-C9DC42875E14}" presName="parentText" presStyleLbl="node1" presStyleIdx="0" presStyleCnt="1">
        <dgm:presLayoutVars>
          <dgm:chMax val="0"/>
          <dgm:bulletEnabled val="1"/>
        </dgm:presLayoutVars>
      </dgm:prSet>
      <dgm:spPr/>
      <dgm:t>
        <a:bodyPr/>
        <a:lstStyle/>
        <a:p>
          <a:endParaRPr lang="en-US"/>
        </a:p>
      </dgm:t>
    </dgm:pt>
    <dgm:pt modelId="{A82CE9BC-2FC5-4E6F-9224-2913617AD755}" type="pres">
      <dgm:prSet presAssocID="{C66EF88C-F011-499A-B240-C9DC42875E14}" presName="negativeSpace" presStyleCnt="0"/>
      <dgm:spPr/>
    </dgm:pt>
    <dgm:pt modelId="{054D3141-C0CF-4210-BCD9-804ABF5680A3}" type="pres">
      <dgm:prSet presAssocID="{C66EF88C-F011-499A-B240-C9DC42875E14}" presName="childText" presStyleLbl="conFgAcc1" presStyleIdx="0" presStyleCnt="1">
        <dgm:presLayoutVars>
          <dgm:bulletEnabled val="1"/>
        </dgm:presLayoutVars>
      </dgm:prSet>
      <dgm:spPr/>
    </dgm:pt>
  </dgm:ptLst>
  <dgm:cxnLst>
    <dgm:cxn modelId="{DEB6B55A-D645-4F27-8EF2-C1C359644CC9}" type="presOf" srcId="{FC3E3012-C0F9-49E0-A543-B6FE10039FFB}" destId="{95968D3E-3496-4321-BA5D-61BAA5BB66D9}" srcOrd="0" destOrd="0" presId="urn:microsoft.com/office/officeart/2005/8/layout/list1"/>
    <dgm:cxn modelId="{5835BB2F-26C0-4B98-856D-ADDDACC7A7B1}" srcId="{FC3E3012-C0F9-49E0-A543-B6FE10039FFB}" destId="{C66EF88C-F011-499A-B240-C9DC42875E14}" srcOrd="0" destOrd="0" parTransId="{B6EAA807-7145-4081-BBAF-348E24D50FE9}" sibTransId="{A52FBD52-7B5A-4DB1-B48E-C17392010489}"/>
    <dgm:cxn modelId="{215B2478-7789-4158-AB63-5A1F14565E1D}" type="presOf" srcId="{C66EF88C-F011-499A-B240-C9DC42875E14}" destId="{E2AA398C-A91D-47AD-8E8E-6A918011B37E}" srcOrd="0" destOrd="0" presId="urn:microsoft.com/office/officeart/2005/8/layout/list1"/>
    <dgm:cxn modelId="{469EB658-D2E5-4997-91D4-43AA31EDCD2A}" type="presOf" srcId="{C66EF88C-F011-499A-B240-C9DC42875E14}" destId="{F23DE804-940D-4A11-BAE7-9F02204C654A}" srcOrd="1" destOrd="0" presId="urn:microsoft.com/office/officeart/2005/8/layout/list1"/>
    <dgm:cxn modelId="{0E610D16-7183-482A-8ACF-727E96B2A4E8}" type="presParOf" srcId="{95968D3E-3496-4321-BA5D-61BAA5BB66D9}" destId="{58BBF3D5-5627-4760-96CA-3DD66F96A970}" srcOrd="0" destOrd="0" presId="urn:microsoft.com/office/officeart/2005/8/layout/list1"/>
    <dgm:cxn modelId="{4AF9CCDC-1624-4F3B-AF5F-86037086AF69}" type="presParOf" srcId="{58BBF3D5-5627-4760-96CA-3DD66F96A970}" destId="{E2AA398C-A91D-47AD-8E8E-6A918011B37E}" srcOrd="0" destOrd="0" presId="urn:microsoft.com/office/officeart/2005/8/layout/list1"/>
    <dgm:cxn modelId="{4CF6CB62-881B-487E-8334-DC80B7522AC8}" type="presParOf" srcId="{58BBF3D5-5627-4760-96CA-3DD66F96A970}" destId="{F23DE804-940D-4A11-BAE7-9F02204C654A}" srcOrd="1" destOrd="0" presId="urn:microsoft.com/office/officeart/2005/8/layout/list1"/>
    <dgm:cxn modelId="{244D7EBD-4D3A-4CC2-9088-A67A86508C95}" type="presParOf" srcId="{95968D3E-3496-4321-BA5D-61BAA5BB66D9}" destId="{A82CE9BC-2FC5-4E6F-9224-2913617AD755}" srcOrd="1" destOrd="0" presId="urn:microsoft.com/office/officeart/2005/8/layout/list1"/>
    <dgm:cxn modelId="{9B1D57E5-50DE-4B9C-8362-68E4A2FBCB5A}" type="presParOf" srcId="{95968D3E-3496-4321-BA5D-61BAA5BB66D9}" destId="{054D3141-C0CF-4210-BCD9-804ABF5680A3}" srcOrd="2"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BF6920F-8533-4B7A-996B-2A04E94B6E2A}"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1C43B9C7-244B-4C2E-8499-74F651479CDB}">
      <dgm:prSet/>
      <dgm:spPr/>
      <dgm:t>
        <a:bodyPr/>
        <a:lstStyle/>
        <a:p>
          <a:r>
            <a:rPr lang="en-US" dirty="0"/>
            <a:t>There are tactics you can put in place to help manage their  screen time….</a:t>
          </a:r>
        </a:p>
      </dgm:t>
    </dgm:pt>
    <dgm:pt modelId="{F02B25BA-E9CB-4B53-B614-060B607D2FC0}" type="parTrans" cxnId="{A725D301-892D-4F18-976D-779558FE76E4}">
      <dgm:prSet/>
      <dgm:spPr/>
      <dgm:t>
        <a:bodyPr/>
        <a:lstStyle/>
        <a:p>
          <a:endParaRPr lang="en-US"/>
        </a:p>
      </dgm:t>
    </dgm:pt>
    <dgm:pt modelId="{C99AAF96-B335-4503-9387-A10763DF1C58}" type="sibTrans" cxnId="{A725D301-892D-4F18-976D-779558FE76E4}">
      <dgm:prSet/>
      <dgm:spPr/>
      <dgm:t>
        <a:bodyPr/>
        <a:lstStyle/>
        <a:p>
          <a:endParaRPr lang="en-US"/>
        </a:p>
      </dgm:t>
    </dgm:pt>
    <dgm:pt modelId="{3A1B4BC8-ED69-4E41-B3E7-0FAE3012507B}">
      <dgm:prSet/>
      <dgm:spPr/>
      <dgm:t>
        <a:bodyPr/>
        <a:lstStyle/>
        <a:p>
          <a:r>
            <a:rPr lang="en-GB"/>
            <a:t>Set a good example</a:t>
          </a:r>
          <a:endParaRPr lang="en-US"/>
        </a:p>
      </dgm:t>
    </dgm:pt>
    <dgm:pt modelId="{EFCE1941-C641-4A29-9D5D-A38129469D72}" type="parTrans" cxnId="{37A490EC-A8CF-47EA-84CB-730285E43E78}">
      <dgm:prSet/>
      <dgm:spPr/>
      <dgm:t>
        <a:bodyPr/>
        <a:lstStyle/>
        <a:p>
          <a:endParaRPr lang="en-US"/>
        </a:p>
      </dgm:t>
    </dgm:pt>
    <dgm:pt modelId="{10206887-714C-4B6C-898C-A45DEDCFFEBA}" type="sibTrans" cxnId="{37A490EC-A8CF-47EA-84CB-730285E43E78}">
      <dgm:prSet/>
      <dgm:spPr/>
      <dgm:t>
        <a:bodyPr/>
        <a:lstStyle/>
        <a:p>
          <a:endParaRPr lang="en-US"/>
        </a:p>
      </dgm:t>
    </dgm:pt>
    <dgm:pt modelId="{6BDADF7E-6290-4732-AED5-9ADE4BC1627B}">
      <dgm:prSet/>
      <dgm:spPr/>
      <dgm:t>
        <a:bodyPr/>
        <a:lstStyle/>
        <a:p>
          <a:r>
            <a:rPr lang="en-GB"/>
            <a:t>Get the whole family to unplug &amp; create screen free zones</a:t>
          </a:r>
          <a:endParaRPr lang="en-US"/>
        </a:p>
      </dgm:t>
    </dgm:pt>
    <dgm:pt modelId="{78725BE8-E60F-44B8-83CE-D5EBBE0D3F09}" type="parTrans" cxnId="{85D5AE1E-F5A3-4930-BBB8-FEAC71177817}">
      <dgm:prSet/>
      <dgm:spPr/>
      <dgm:t>
        <a:bodyPr/>
        <a:lstStyle/>
        <a:p>
          <a:endParaRPr lang="en-US"/>
        </a:p>
      </dgm:t>
    </dgm:pt>
    <dgm:pt modelId="{D5B63C40-CBD4-4001-BC15-C06255F7EE0C}" type="sibTrans" cxnId="{85D5AE1E-F5A3-4930-BBB8-FEAC71177817}">
      <dgm:prSet/>
      <dgm:spPr/>
      <dgm:t>
        <a:bodyPr/>
        <a:lstStyle/>
        <a:p>
          <a:endParaRPr lang="en-US"/>
        </a:p>
      </dgm:t>
    </dgm:pt>
    <dgm:pt modelId="{CB153003-92EC-46DB-AA2A-9CA78C273F6A}">
      <dgm:prSet/>
      <dgm:spPr/>
      <dgm:t>
        <a:bodyPr/>
        <a:lstStyle/>
        <a:p>
          <a:r>
            <a:rPr lang="en-GB"/>
            <a:t>T</a:t>
          </a:r>
          <a:r>
            <a:rPr lang="en-US"/>
            <a:t>alk together about the time spent online</a:t>
          </a:r>
        </a:p>
      </dgm:t>
    </dgm:pt>
    <dgm:pt modelId="{CA38E8D4-3468-43C3-9D79-59E862B45F21}" type="parTrans" cxnId="{A4024E66-EBD7-4C0A-9A25-DD0D25EFAE17}">
      <dgm:prSet/>
      <dgm:spPr/>
      <dgm:t>
        <a:bodyPr/>
        <a:lstStyle/>
        <a:p>
          <a:endParaRPr lang="en-US"/>
        </a:p>
      </dgm:t>
    </dgm:pt>
    <dgm:pt modelId="{1EFA4428-5251-4018-8F07-ADDBB77F1163}" type="sibTrans" cxnId="{A4024E66-EBD7-4C0A-9A25-DD0D25EFAE17}">
      <dgm:prSet/>
      <dgm:spPr/>
      <dgm:t>
        <a:bodyPr/>
        <a:lstStyle/>
        <a:p>
          <a:endParaRPr lang="en-US"/>
        </a:p>
      </dgm:t>
    </dgm:pt>
    <dgm:pt modelId="{C7629448-1277-4502-831E-6E2126D22F8A}">
      <dgm:prSet/>
      <dgm:spPr/>
      <dgm:t>
        <a:bodyPr/>
        <a:lstStyle/>
        <a:p>
          <a:r>
            <a:rPr lang="en-US"/>
            <a:t>Agree on appropriate length of time they can use their device</a:t>
          </a:r>
        </a:p>
      </dgm:t>
    </dgm:pt>
    <dgm:pt modelId="{46DEA8CB-7352-4515-A1B7-82400B698210}" type="parTrans" cxnId="{DF4C3D1F-9A52-4301-B0C1-6C770349214B}">
      <dgm:prSet/>
      <dgm:spPr/>
      <dgm:t>
        <a:bodyPr/>
        <a:lstStyle/>
        <a:p>
          <a:endParaRPr lang="en-US"/>
        </a:p>
      </dgm:t>
    </dgm:pt>
    <dgm:pt modelId="{8C60FB58-9B83-4B1F-8F3C-B6594818800E}" type="sibTrans" cxnId="{DF4C3D1F-9A52-4301-B0C1-6C770349214B}">
      <dgm:prSet/>
      <dgm:spPr/>
      <dgm:t>
        <a:bodyPr/>
        <a:lstStyle/>
        <a:p>
          <a:endParaRPr lang="en-US"/>
        </a:p>
      </dgm:t>
    </dgm:pt>
    <dgm:pt modelId="{9E301F7E-3867-4B1D-A51F-1DA1422D7EC5}">
      <dgm:prSet/>
      <dgm:spPr/>
      <dgm:t>
        <a:bodyPr/>
        <a:lstStyle/>
        <a:p>
          <a:r>
            <a:rPr lang="en-US"/>
            <a:t>Use technology / apps to help manage screen time</a:t>
          </a:r>
          <a:r>
            <a:rPr lang="en-GB"/>
            <a:t> and to monitor activity </a:t>
          </a:r>
          <a:endParaRPr lang="en-US"/>
        </a:p>
      </dgm:t>
    </dgm:pt>
    <dgm:pt modelId="{B57720DF-B25E-46BF-BA62-9B1CBD29BAA2}" type="parTrans" cxnId="{32A5D839-36E2-48D1-B8C4-01C4AD4752D1}">
      <dgm:prSet/>
      <dgm:spPr/>
      <dgm:t>
        <a:bodyPr/>
        <a:lstStyle/>
        <a:p>
          <a:endParaRPr lang="en-US"/>
        </a:p>
      </dgm:t>
    </dgm:pt>
    <dgm:pt modelId="{D228C7F3-F5D8-4630-A1A1-7342B9984BE0}" type="sibTrans" cxnId="{32A5D839-36E2-48D1-B8C4-01C4AD4752D1}">
      <dgm:prSet/>
      <dgm:spPr/>
      <dgm:t>
        <a:bodyPr/>
        <a:lstStyle/>
        <a:p>
          <a:endParaRPr lang="en-US"/>
        </a:p>
      </dgm:t>
    </dgm:pt>
    <dgm:pt modelId="{583D9094-2E37-49DE-81CE-AB7867C0F71C}" type="pres">
      <dgm:prSet presAssocID="{3BF6920F-8533-4B7A-996B-2A04E94B6E2A}" presName="diagram" presStyleCnt="0">
        <dgm:presLayoutVars>
          <dgm:dir/>
          <dgm:resizeHandles val="exact"/>
        </dgm:presLayoutVars>
      </dgm:prSet>
      <dgm:spPr/>
      <dgm:t>
        <a:bodyPr/>
        <a:lstStyle/>
        <a:p>
          <a:endParaRPr lang="en-US"/>
        </a:p>
      </dgm:t>
    </dgm:pt>
    <dgm:pt modelId="{89A4E36F-B99D-420D-B2FB-70E570109DCE}" type="pres">
      <dgm:prSet presAssocID="{1C43B9C7-244B-4C2E-8499-74F651479CDB}" presName="node" presStyleLbl="node1" presStyleIdx="0" presStyleCnt="6">
        <dgm:presLayoutVars>
          <dgm:bulletEnabled val="1"/>
        </dgm:presLayoutVars>
      </dgm:prSet>
      <dgm:spPr/>
      <dgm:t>
        <a:bodyPr/>
        <a:lstStyle/>
        <a:p>
          <a:endParaRPr lang="en-US"/>
        </a:p>
      </dgm:t>
    </dgm:pt>
    <dgm:pt modelId="{94567D04-D169-40B8-A24C-23B4FDAB68C3}" type="pres">
      <dgm:prSet presAssocID="{C99AAF96-B335-4503-9387-A10763DF1C58}" presName="sibTrans" presStyleCnt="0"/>
      <dgm:spPr/>
    </dgm:pt>
    <dgm:pt modelId="{EB673266-CC04-4756-854A-36A5163D8262}" type="pres">
      <dgm:prSet presAssocID="{3A1B4BC8-ED69-4E41-B3E7-0FAE3012507B}" presName="node" presStyleLbl="node1" presStyleIdx="1" presStyleCnt="6">
        <dgm:presLayoutVars>
          <dgm:bulletEnabled val="1"/>
        </dgm:presLayoutVars>
      </dgm:prSet>
      <dgm:spPr/>
      <dgm:t>
        <a:bodyPr/>
        <a:lstStyle/>
        <a:p>
          <a:endParaRPr lang="en-US"/>
        </a:p>
      </dgm:t>
    </dgm:pt>
    <dgm:pt modelId="{5A740FA7-E44D-4375-ACC4-F29883F9FFE3}" type="pres">
      <dgm:prSet presAssocID="{10206887-714C-4B6C-898C-A45DEDCFFEBA}" presName="sibTrans" presStyleCnt="0"/>
      <dgm:spPr/>
    </dgm:pt>
    <dgm:pt modelId="{8F71332F-02B7-4138-AFE2-E04D293F56FB}" type="pres">
      <dgm:prSet presAssocID="{6BDADF7E-6290-4732-AED5-9ADE4BC1627B}" presName="node" presStyleLbl="node1" presStyleIdx="2" presStyleCnt="6">
        <dgm:presLayoutVars>
          <dgm:bulletEnabled val="1"/>
        </dgm:presLayoutVars>
      </dgm:prSet>
      <dgm:spPr/>
      <dgm:t>
        <a:bodyPr/>
        <a:lstStyle/>
        <a:p>
          <a:endParaRPr lang="en-US"/>
        </a:p>
      </dgm:t>
    </dgm:pt>
    <dgm:pt modelId="{BF157D0B-1FE2-436A-8CE9-9B6C88C94FF9}" type="pres">
      <dgm:prSet presAssocID="{D5B63C40-CBD4-4001-BC15-C06255F7EE0C}" presName="sibTrans" presStyleCnt="0"/>
      <dgm:spPr/>
    </dgm:pt>
    <dgm:pt modelId="{B9A5E3B1-EF07-40A6-963E-91CF3EFBFB41}" type="pres">
      <dgm:prSet presAssocID="{CB153003-92EC-46DB-AA2A-9CA78C273F6A}" presName="node" presStyleLbl="node1" presStyleIdx="3" presStyleCnt="6">
        <dgm:presLayoutVars>
          <dgm:bulletEnabled val="1"/>
        </dgm:presLayoutVars>
      </dgm:prSet>
      <dgm:spPr/>
      <dgm:t>
        <a:bodyPr/>
        <a:lstStyle/>
        <a:p>
          <a:endParaRPr lang="en-US"/>
        </a:p>
      </dgm:t>
    </dgm:pt>
    <dgm:pt modelId="{049630C1-DFF0-44A5-A733-33B995EAA9FC}" type="pres">
      <dgm:prSet presAssocID="{1EFA4428-5251-4018-8F07-ADDBB77F1163}" presName="sibTrans" presStyleCnt="0"/>
      <dgm:spPr/>
    </dgm:pt>
    <dgm:pt modelId="{4ED584A3-4AD4-4451-85BF-4AFFAF5E1390}" type="pres">
      <dgm:prSet presAssocID="{C7629448-1277-4502-831E-6E2126D22F8A}" presName="node" presStyleLbl="node1" presStyleIdx="4" presStyleCnt="6">
        <dgm:presLayoutVars>
          <dgm:bulletEnabled val="1"/>
        </dgm:presLayoutVars>
      </dgm:prSet>
      <dgm:spPr/>
      <dgm:t>
        <a:bodyPr/>
        <a:lstStyle/>
        <a:p>
          <a:endParaRPr lang="en-US"/>
        </a:p>
      </dgm:t>
    </dgm:pt>
    <dgm:pt modelId="{3673D2E8-CD25-4CE2-B4C5-9208A4239602}" type="pres">
      <dgm:prSet presAssocID="{8C60FB58-9B83-4B1F-8F3C-B6594818800E}" presName="sibTrans" presStyleCnt="0"/>
      <dgm:spPr/>
    </dgm:pt>
    <dgm:pt modelId="{F4F6BD83-57D4-4EDC-8023-86336AB216C5}" type="pres">
      <dgm:prSet presAssocID="{9E301F7E-3867-4B1D-A51F-1DA1422D7EC5}" presName="node" presStyleLbl="node1" presStyleIdx="5" presStyleCnt="6">
        <dgm:presLayoutVars>
          <dgm:bulletEnabled val="1"/>
        </dgm:presLayoutVars>
      </dgm:prSet>
      <dgm:spPr/>
      <dgm:t>
        <a:bodyPr/>
        <a:lstStyle/>
        <a:p>
          <a:endParaRPr lang="en-US"/>
        </a:p>
      </dgm:t>
    </dgm:pt>
  </dgm:ptLst>
  <dgm:cxnLst>
    <dgm:cxn modelId="{069930B4-756F-450A-8091-362BAB2EA0D9}" type="presOf" srcId="{3A1B4BC8-ED69-4E41-B3E7-0FAE3012507B}" destId="{EB673266-CC04-4756-854A-36A5163D8262}" srcOrd="0" destOrd="0" presId="urn:microsoft.com/office/officeart/2005/8/layout/default"/>
    <dgm:cxn modelId="{F8511E0A-38B4-4797-B5AB-264DDE1BADFA}" type="presOf" srcId="{CB153003-92EC-46DB-AA2A-9CA78C273F6A}" destId="{B9A5E3B1-EF07-40A6-963E-91CF3EFBFB41}" srcOrd="0" destOrd="0" presId="urn:microsoft.com/office/officeart/2005/8/layout/default"/>
    <dgm:cxn modelId="{BB1EA886-42D7-472F-9B5E-AB9D29E365C4}" type="presOf" srcId="{3BF6920F-8533-4B7A-996B-2A04E94B6E2A}" destId="{583D9094-2E37-49DE-81CE-AB7867C0F71C}" srcOrd="0" destOrd="0" presId="urn:microsoft.com/office/officeart/2005/8/layout/default"/>
    <dgm:cxn modelId="{32A5D839-36E2-48D1-B8C4-01C4AD4752D1}" srcId="{3BF6920F-8533-4B7A-996B-2A04E94B6E2A}" destId="{9E301F7E-3867-4B1D-A51F-1DA1422D7EC5}" srcOrd="5" destOrd="0" parTransId="{B57720DF-B25E-46BF-BA62-9B1CBD29BAA2}" sibTransId="{D228C7F3-F5D8-4630-A1A1-7342B9984BE0}"/>
    <dgm:cxn modelId="{A493D607-A13C-452B-AB42-AD1787BB385F}" type="presOf" srcId="{1C43B9C7-244B-4C2E-8499-74F651479CDB}" destId="{89A4E36F-B99D-420D-B2FB-70E570109DCE}" srcOrd="0" destOrd="0" presId="urn:microsoft.com/office/officeart/2005/8/layout/default"/>
    <dgm:cxn modelId="{A4024E66-EBD7-4C0A-9A25-DD0D25EFAE17}" srcId="{3BF6920F-8533-4B7A-996B-2A04E94B6E2A}" destId="{CB153003-92EC-46DB-AA2A-9CA78C273F6A}" srcOrd="3" destOrd="0" parTransId="{CA38E8D4-3468-43C3-9D79-59E862B45F21}" sibTransId="{1EFA4428-5251-4018-8F07-ADDBB77F1163}"/>
    <dgm:cxn modelId="{DF4C3D1F-9A52-4301-B0C1-6C770349214B}" srcId="{3BF6920F-8533-4B7A-996B-2A04E94B6E2A}" destId="{C7629448-1277-4502-831E-6E2126D22F8A}" srcOrd="4" destOrd="0" parTransId="{46DEA8CB-7352-4515-A1B7-82400B698210}" sibTransId="{8C60FB58-9B83-4B1F-8F3C-B6594818800E}"/>
    <dgm:cxn modelId="{A725D301-892D-4F18-976D-779558FE76E4}" srcId="{3BF6920F-8533-4B7A-996B-2A04E94B6E2A}" destId="{1C43B9C7-244B-4C2E-8499-74F651479CDB}" srcOrd="0" destOrd="0" parTransId="{F02B25BA-E9CB-4B53-B614-060B607D2FC0}" sibTransId="{C99AAF96-B335-4503-9387-A10763DF1C58}"/>
    <dgm:cxn modelId="{99E7FB62-3DE6-448E-8A95-93CC1D5D2746}" type="presOf" srcId="{C7629448-1277-4502-831E-6E2126D22F8A}" destId="{4ED584A3-4AD4-4451-85BF-4AFFAF5E1390}" srcOrd="0" destOrd="0" presId="urn:microsoft.com/office/officeart/2005/8/layout/default"/>
    <dgm:cxn modelId="{85D5AE1E-F5A3-4930-BBB8-FEAC71177817}" srcId="{3BF6920F-8533-4B7A-996B-2A04E94B6E2A}" destId="{6BDADF7E-6290-4732-AED5-9ADE4BC1627B}" srcOrd="2" destOrd="0" parTransId="{78725BE8-E60F-44B8-83CE-D5EBBE0D3F09}" sibTransId="{D5B63C40-CBD4-4001-BC15-C06255F7EE0C}"/>
    <dgm:cxn modelId="{49FA6956-0A5C-4FED-95A5-C452F996A11B}" type="presOf" srcId="{9E301F7E-3867-4B1D-A51F-1DA1422D7EC5}" destId="{F4F6BD83-57D4-4EDC-8023-86336AB216C5}" srcOrd="0" destOrd="0" presId="urn:microsoft.com/office/officeart/2005/8/layout/default"/>
    <dgm:cxn modelId="{37A490EC-A8CF-47EA-84CB-730285E43E78}" srcId="{3BF6920F-8533-4B7A-996B-2A04E94B6E2A}" destId="{3A1B4BC8-ED69-4E41-B3E7-0FAE3012507B}" srcOrd="1" destOrd="0" parTransId="{EFCE1941-C641-4A29-9D5D-A38129469D72}" sibTransId="{10206887-714C-4B6C-898C-A45DEDCFFEBA}"/>
    <dgm:cxn modelId="{1A9FBAC3-5A4F-4928-81E8-965D158B93EB}" type="presOf" srcId="{6BDADF7E-6290-4732-AED5-9ADE4BC1627B}" destId="{8F71332F-02B7-4138-AFE2-E04D293F56FB}" srcOrd="0" destOrd="0" presId="urn:microsoft.com/office/officeart/2005/8/layout/default"/>
    <dgm:cxn modelId="{D4A9CB6F-D4F9-4C0C-A460-44A7CDA66A59}" type="presParOf" srcId="{583D9094-2E37-49DE-81CE-AB7867C0F71C}" destId="{89A4E36F-B99D-420D-B2FB-70E570109DCE}" srcOrd="0" destOrd="0" presId="urn:microsoft.com/office/officeart/2005/8/layout/default"/>
    <dgm:cxn modelId="{E6645309-E881-4000-B170-273E4678C788}" type="presParOf" srcId="{583D9094-2E37-49DE-81CE-AB7867C0F71C}" destId="{94567D04-D169-40B8-A24C-23B4FDAB68C3}" srcOrd="1" destOrd="0" presId="urn:microsoft.com/office/officeart/2005/8/layout/default"/>
    <dgm:cxn modelId="{86ECAA29-D93C-4989-B21B-5058ABD3EC3F}" type="presParOf" srcId="{583D9094-2E37-49DE-81CE-AB7867C0F71C}" destId="{EB673266-CC04-4756-854A-36A5163D8262}" srcOrd="2" destOrd="0" presId="urn:microsoft.com/office/officeart/2005/8/layout/default"/>
    <dgm:cxn modelId="{6DE03DDB-34BF-4C2D-927E-6A42194A52B7}" type="presParOf" srcId="{583D9094-2E37-49DE-81CE-AB7867C0F71C}" destId="{5A740FA7-E44D-4375-ACC4-F29883F9FFE3}" srcOrd="3" destOrd="0" presId="urn:microsoft.com/office/officeart/2005/8/layout/default"/>
    <dgm:cxn modelId="{066A217B-09D1-4A67-98F3-1D8C1537B870}" type="presParOf" srcId="{583D9094-2E37-49DE-81CE-AB7867C0F71C}" destId="{8F71332F-02B7-4138-AFE2-E04D293F56FB}" srcOrd="4" destOrd="0" presId="urn:microsoft.com/office/officeart/2005/8/layout/default"/>
    <dgm:cxn modelId="{3952716D-E35E-4F08-9600-F1E9AC0FAE1E}" type="presParOf" srcId="{583D9094-2E37-49DE-81CE-AB7867C0F71C}" destId="{BF157D0B-1FE2-436A-8CE9-9B6C88C94FF9}" srcOrd="5" destOrd="0" presId="urn:microsoft.com/office/officeart/2005/8/layout/default"/>
    <dgm:cxn modelId="{00866FC5-DB35-46C0-8E74-CA4B7DF414FB}" type="presParOf" srcId="{583D9094-2E37-49DE-81CE-AB7867C0F71C}" destId="{B9A5E3B1-EF07-40A6-963E-91CF3EFBFB41}" srcOrd="6" destOrd="0" presId="urn:microsoft.com/office/officeart/2005/8/layout/default"/>
    <dgm:cxn modelId="{39893200-E11F-4F80-AE77-1DC9E8FE3330}" type="presParOf" srcId="{583D9094-2E37-49DE-81CE-AB7867C0F71C}" destId="{049630C1-DFF0-44A5-A733-33B995EAA9FC}" srcOrd="7" destOrd="0" presId="urn:microsoft.com/office/officeart/2005/8/layout/default"/>
    <dgm:cxn modelId="{109D5B25-B905-49E1-90F9-2F39E8B68AF5}" type="presParOf" srcId="{583D9094-2E37-49DE-81CE-AB7867C0F71C}" destId="{4ED584A3-4AD4-4451-85BF-4AFFAF5E1390}" srcOrd="8" destOrd="0" presId="urn:microsoft.com/office/officeart/2005/8/layout/default"/>
    <dgm:cxn modelId="{72515159-9CC7-4785-91A7-77F3639ED6F2}" type="presParOf" srcId="{583D9094-2E37-49DE-81CE-AB7867C0F71C}" destId="{3673D2E8-CD25-4CE2-B4C5-9208A4239602}" srcOrd="9" destOrd="0" presId="urn:microsoft.com/office/officeart/2005/8/layout/default"/>
    <dgm:cxn modelId="{0D2CCC00-C7DF-4666-A024-24E7BFE7F9BC}" type="presParOf" srcId="{583D9094-2E37-49DE-81CE-AB7867C0F71C}" destId="{F4F6BD83-57D4-4EDC-8023-86336AB216C5}" srcOrd="10" destOrd="0" presId="urn:microsoft.com/office/officeart/2005/8/layout/defaul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59B530-C3BF-4285-8E87-F6706719EB80}">
      <dsp:nvSpPr>
        <dsp:cNvPr id="0" name=""/>
        <dsp:cNvSpPr/>
      </dsp:nvSpPr>
      <dsp:spPr>
        <a:xfrm>
          <a:off x="0" y="27924"/>
          <a:ext cx="5778153" cy="192464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lvl="0" algn="l" defTabSz="1555750">
            <a:lnSpc>
              <a:spcPct val="90000"/>
            </a:lnSpc>
            <a:spcBef>
              <a:spcPct val="0"/>
            </a:spcBef>
            <a:spcAft>
              <a:spcPct val="35000"/>
            </a:spcAft>
          </a:pPr>
          <a:r>
            <a:rPr lang="en-GB" sz="3500" kern="1200"/>
            <a:t>The internet is a fantastic tool and an ever increasing part of our daily lives</a:t>
          </a:r>
          <a:endParaRPr lang="en-US" sz="3500" kern="1200"/>
        </a:p>
      </dsp:txBody>
      <dsp:txXfrm>
        <a:off x="93954" y="121878"/>
        <a:ext cx="5590245" cy="1736741"/>
      </dsp:txXfrm>
    </dsp:sp>
    <dsp:sp modelId="{46163B6A-F093-4AF2-8E53-2FFC7975B394}">
      <dsp:nvSpPr>
        <dsp:cNvPr id="0" name=""/>
        <dsp:cNvSpPr/>
      </dsp:nvSpPr>
      <dsp:spPr>
        <a:xfrm>
          <a:off x="0" y="1952574"/>
          <a:ext cx="5778153" cy="39123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3456" tIns="44450" rIns="248920" bIns="44450" numCol="1" spcCol="1270" anchor="t" anchorCtr="0">
          <a:noAutofit/>
        </a:bodyPr>
        <a:lstStyle/>
        <a:p>
          <a:pPr marL="228600" lvl="1" indent="-228600" algn="l" defTabSz="1200150">
            <a:lnSpc>
              <a:spcPct val="90000"/>
            </a:lnSpc>
            <a:spcBef>
              <a:spcPct val="0"/>
            </a:spcBef>
            <a:spcAft>
              <a:spcPct val="20000"/>
            </a:spcAft>
            <a:buChar char="••"/>
          </a:pPr>
          <a:r>
            <a:rPr lang="en-GB" sz="2700" kern="1200" dirty="0"/>
            <a:t>Young people are likely to experience/participate in:</a:t>
          </a:r>
          <a:endParaRPr lang="en-US" sz="2700" kern="1200" dirty="0"/>
        </a:p>
        <a:p>
          <a:pPr marL="228600" lvl="1" indent="-228600" algn="l" defTabSz="1200150">
            <a:lnSpc>
              <a:spcPct val="90000"/>
            </a:lnSpc>
            <a:spcBef>
              <a:spcPct val="0"/>
            </a:spcBef>
            <a:spcAft>
              <a:spcPct val="20000"/>
            </a:spcAft>
            <a:buChar char="••"/>
          </a:pPr>
          <a:r>
            <a:rPr lang="en-GB" sz="2700" kern="1200"/>
            <a:t>Using search engines</a:t>
          </a:r>
          <a:endParaRPr lang="en-US" sz="2700" kern="1200"/>
        </a:p>
        <a:p>
          <a:pPr marL="228600" lvl="1" indent="-228600" algn="l" defTabSz="1200150">
            <a:lnSpc>
              <a:spcPct val="90000"/>
            </a:lnSpc>
            <a:spcBef>
              <a:spcPct val="0"/>
            </a:spcBef>
            <a:spcAft>
              <a:spcPct val="20000"/>
            </a:spcAft>
            <a:buChar char="••"/>
          </a:pPr>
          <a:r>
            <a:rPr lang="en-GB" sz="2700" kern="1200"/>
            <a:t>Sharing images and watching videos</a:t>
          </a:r>
          <a:endParaRPr lang="en-US" sz="2700" kern="1200"/>
        </a:p>
        <a:p>
          <a:pPr marL="228600" lvl="1" indent="-228600" algn="l" defTabSz="1200150">
            <a:lnSpc>
              <a:spcPct val="90000"/>
            </a:lnSpc>
            <a:spcBef>
              <a:spcPct val="0"/>
            </a:spcBef>
            <a:spcAft>
              <a:spcPct val="20000"/>
            </a:spcAft>
            <a:buChar char="••"/>
          </a:pPr>
          <a:r>
            <a:rPr lang="en-GB" sz="2700" kern="1200"/>
            <a:t>Using forums and social networking sites</a:t>
          </a:r>
          <a:endParaRPr lang="en-US" sz="2700" kern="1200"/>
        </a:p>
        <a:p>
          <a:pPr marL="228600" lvl="1" indent="-228600" algn="l" defTabSz="1200150">
            <a:lnSpc>
              <a:spcPct val="90000"/>
            </a:lnSpc>
            <a:spcBef>
              <a:spcPct val="0"/>
            </a:spcBef>
            <a:spcAft>
              <a:spcPct val="20000"/>
            </a:spcAft>
            <a:buChar char="••"/>
          </a:pPr>
          <a:r>
            <a:rPr lang="en-GB" sz="2700" kern="1200"/>
            <a:t>Playing games (alone and/or with others)</a:t>
          </a:r>
          <a:endParaRPr lang="en-US" sz="2700" kern="1200"/>
        </a:p>
        <a:p>
          <a:pPr marL="228600" lvl="1" indent="-228600" algn="l" defTabSz="1200150">
            <a:lnSpc>
              <a:spcPct val="90000"/>
            </a:lnSpc>
            <a:spcBef>
              <a:spcPct val="0"/>
            </a:spcBef>
            <a:spcAft>
              <a:spcPct val="20000"/>
            </a:spcAft>
            <a:buChar char="••"/>
          </a:pPr>
          <a:r>
            <a:rPr lang="en-GB" sz="2700" kern="1200"/>
            <a:t>Chatting to others on line</a:t>
          </a:r>
          <a:endParaRPr lang="en-US" sz="2700" kern="1200"/>
        </a:p>
      </dsp:txBody>
      <dsp:txXfrm>
        <a:off x="0" y="1952574"/>
        <a:ext cx="5778153" cy="39123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1D1CFB-4FD8-4949-B708-C81220C94CB9}">
      <dsp:nvSpPr>
        <dsp:cNvPr id="0" name=""/>
        <dsp:cNvSpPr/>
      </dsp:nvSpPr>
      <dsp:spPr>
        <a:xfrm>
          <a:off x="0" y="1080859"/>
          <a:ext cx="6666833" cy="1486800"/>
        </a:xfrm>
        <a:prstGeom prst="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4E556FC1-958F-48C8-AC21-336F2467DCFB}">
      <dsp:nvSpPr>
        <dsp:cNvPr id="0" name=""/>
        <dsp:cNvSpPr/>
      </dsp:nvSpPr>
      <dsp:spPr>
        <a:xfrm>
          <a:off x="333341" y="210019"/>
          <a:ext cx="4666783" cy="1741680"/>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76393" tIns="0" rIns="176393" bIns="0" numCol="1" spcCol="1270" anchor="ctr" anchorCtr="0">
          <a:noAutofit/>
        </a:bodyPr>
        <a:lstStyle/>
        <a:p>
          <a:pPr lvl="0" algn="l" defTabSz="2622550">
            <a:lnSpc>
              <a:spcPct val="90000"/>
            </a:lnSpc>
            <a:spcBef>
              <a:spcPct val="0"/>
            </a:spcBef>
            <a:spcAft>
              <a:spcPct val="35000"/>
            </a:spcAft>
          </a:pPr>
          <a:r>
            <a:rPr lang="en-GB" sz="5900" kern="1200"/>
            <a:t>Sexting</a:t>
          </a:r>
          <a:endParaRPr lang="en-US" sz="5900" kern="1200"/>
        </a:p>
      </dsp:txBody>
      <dsp:txXfrm>
        <a:off x="418363" y="295041"/>
        <a:ext cx="4496739" cy="1571636"/>
      </dsp:txXfrm>
    </dsp:sp>
    <dsp:sp modelId="{054D3141-C0CF-4210-BCD9-804ABF5680A3}">
      <dsp:nvSpPr>
        <dsp:cNvPr id="0" name=""/>
        <dsp:cNvSpPr/>
      </dsp:nvSpPr>
      <dsp:spPr>
        <a:xfrm>
          <a:off x="0" y="3757100"/>
          <a:ext cx="6666833" cy="1486800"/>
        </a:xfrm>
        <a:prstGeom prst="rect">
          <a:avLst/>
        </a:prstGeom>
        <a:solidFill>
          <a:schemeClr val="lt1">
            <a:alpha val="90000"/>
            <a:hueOff val="0"/>
            <a:satOff val="0"/>
            <a:lumOff val="0"/>
            <a:alphaOff val="0"/>
          </a:schemeClr>
        </a:solidFill>
        <a:ln w="6350" cap="flat" cmpd="sng" algn="ctr">
          <a:solidFill>
            <a:schemeClr val="accent2">
              <a:hueOff val="-1455363"/>
              <a:satOff val="-83928"/>
              <a:lumOff val="8628"/>
              <a:alphaOff val="0"/>
            </a:schemeClr>
          </a:solidFill>
          <a:prstDash val="solid"/>
          <a:miter lim="800000"/>
        </a:ln>
        <a:effectLst/>
      </dsp:spPr>
      <dsp:style>
        <a:lnRef idx="1">
          <a:scrgbClr r="0" g="0" b="0"/>
        </a:lnRef>
        <a:fillRef idx="1">
          <a:scrgbClr r="0" g="0" b="0"/>
        </a:fillRef>
        <a:effectRef idx="0">
          <a:scrgbClr r="0" g="0" b="0"/>
        </a:effectRef>
        <a:fontRef idx="minor"/>
      </dsp:style>
    </dsp:sp>
    <dsp:sp modelId="{F23DE804-940D-4A11-BAE7-9F02204C654A}">
      <dsp:nvSpPr>
        <dsp:cNvPr id="0" name=""/>
        <dsp:cNvSpPr/>
      </dsp:nvSpPr>
      <dsp:spPr>
        <a:xfrm>
          <a:off x="333341" y="2886259"/>
          <a:ext cx="4666783" cy="1741680"/>
        </a:xfrm>
        <a:prstGeom prst="roundRect">
          <a:avLst/>
        </a:prstGeom>
        <a:gradFill rotWithShape="0">
          <a:gsLst>
            <a:gs pos="0">
              <a:schemeClr val="accent2">
                <a:hueOff val="-1455363"/>
                <a:satOff val="-83928"/>
                <a:lumOff val="8628"/>
                <a:alphaOff val="0"/>
                <a:satMod val="103000"/>
                <a:lumMod val="102000"/>
                <a:tint val="94000"/>
              </a:schemeClr>
            </a:gs>
            <a:gs pos="50000">
              <a:schemeClr val="accent2">
                <a:hueOff val="-1455363"/>
                <a:satOff val="-83928"/>
                <a:lumOff val="8628"/>
                <a:alphaOff val="0"/>
                <a:satMod val="110000"/>
                <a:lumMod val="100000"/>
                <a:shade val="100000"/>
              </a:schemeClr>
            </a:gs>
            <a:gs pos="100000">
              <a:schemeClr val="accent2">
                <a:hueOff val="-1455363"/>
                <a:satOff val="-83928"/>
                <a:lumOff val="8628"/>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76393" tIns="0" rIns="176393" bIns="0" numCol="1" spcCol="1270" anchor="ctr" anchorCtr="0">
          <a:noAutofit/>
        </a:bodyPr>
        <a:lstStyle/>
        <a:p>
          <a:pPr lvl="0" algn="l" defTabSz="2622550">
            <a:lnSpc>
              <a:spcPct val="90000"/>
            </a:lnSpc>
            <a:spcBef>
              <a:spcPct val="0"/>
            </a:spcBef>
            <a:spcAft>
              <a:spcPct val="35000"/>
            </a:spcAft>
          </a:pPr>
          <a:r>
            <a:rPr lang="en-GB" sz="5900" kern="1200"/>
            <a:t>Cyberbyllying</a:t>
          </a:r>
          <a:endParaRPr lang="en-US" sz="5900" kern="1200"/>
        </a:p>
      </dsp:txBody>
      <dsp:txXfrm>
        <a:off x="418363" y="2971281"/>
        <a:ext cx="4496739" cy="157163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1D1CFB-4FD8-4949-B708-C81220C94CB9}">
      <dsp:nvSpPr>
        <dsp:cNvPr id="0" name=""/>
        <dsp:cNvSpPr/>
      </dsp:nvSpPr>
      <dsp:spPr>
        <a:xfrm>
          <a:off x="0" y="2387660"/>
          <a:ext cx="6666833" cy="1638000"/>
        </a:xfrm>
        <a:prstGeom prst="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4E556FC1-958F-48C8-AC21-336F2467DCFB}">
      <dsp:nvSpPr>
        <dsp:cNvPr id="0" name=""/>
        <dsp:cNvSpPr/>
      </dsp:nvSpPr>
      <dsp:spPr>
        <a:xfrm>
          <a:off x="333341" y="1428259"/>
          <a:ext cx="4666783" cy="1918800"/>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76393" tIns="0" rIns="176393" bIns="0" numCol="1" spcCol="1270" anchor="ctr" anchorCtr="0">
          <a:noAutofit/>
        </a:bodyPr>
        <a:lstStyle/>
        <a:p>
          <a:pPr lvl="0" algn="l" defTabSz="2889250">
            <a:lnSpc>
              <a:spcPct val="90000"/>
            </a:lnSpc>
            <a:spcBef>
              <a:spcPct val="0"/>
            </a:spcBef>
            <a:spcAft>
              <a:spcPct val="35000"/>
            </a:spcAft>
          </a:pPr>
          <a:r>
            <a:rPr lang="en-GB" sz="6500" kern="1200"/>
            <a:t>Sexting</a:t>
          </a:r>
          <a:endParaRPr lang="en-US" sz="6500" kern="1200"/>
        </a:p>
      </dsp:txBody>
      <dsp:txXfrm>
        <a:off x="427009" y="1521927"/>
        <a:ext cx="4479447" cy="173146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4D3141-C0CF-4210-BCD9-804ABF5680A3}">
      <dsp:nvSpPr>
        <dsp:cNvPr id="0" name=""/>
        <dsp:cNvSpPr/>
      </dsp:nvSpPr>
      <dsp:spPr>
        <a:xfrm>
          <a:off x="0" y="2424200"/>
          <a:ext cx="6666833" cy="1461600"/>
        </a:xfrm>
        <a:prstGeom prst="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F23DE804-940D-4A11-BAE7-9F02204C654A}">
      <dsp:nvSpPr>
        <dsp:cNvPr id="0" name=""/>
        <dsp:cNvSpPr/>
      </dsp:nvSpPr>
      <dsp:spPr>
        <a:xfrm>
          <a:off x="333341" y="1568120"/>
          <a:ext cx="4666783" cy="1712160"/>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76393" tIns="0" rIns="176393" bIns="0" numCol="1" spcCol="1270" anchor="ctr" anchorCtr="0">
          <a:noAutofit/>
        </a:bodyPr>
        <a:lstStyle/>
        <a:p>
          <a:pPr lvl="0" algn="l" defTabSz="2578100">
            <a:lnSpc>
              <a:spcPct val="90000"/>
            </a:lnSpc>
            <a:spcBef>
              <a:spcPct val="0"/>
            </a:spcBef>
            <a:spcAft>
              <a:spcPct val="35000"/>
            </a:spcAft>
          </a:pPr>
          <a:r>
            <a:rPr lang="en-GB" sz="5800" kern="1200" dirty="0"/>
            <a:t>Cyberbullying</a:t>
          </a:r>
          <a:endParaRPr lang="en-US" sz="5800" kern="1200" dirty="0"/>
        </a:p>
      </dsp:txBody>
      <dsp:txXfrm>
        <a:off x="416922" y="1651701"/>
        <a:ext cx="4499621" cy="154499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A4E36F-B99D-420D-B2FB-70E570109DCE}">
      <dsp:nvSpPr>
        <dsp:cNvPr id="0" name=""/>
        <dsp:cNvSpPr/>
      </dsp:nvSpPr>
      <dsp:spPr>
        <a:xfrm>
          <a:off x="0" y="510200"/>
          <a:ext cx="2487360" cy="149241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en-US" sz="2100" kern="1200" dirty="0"/>
            <a:t>There are tactics you can put in place to help manage their  screen time….</a:t>
          </a:r>
        </a:p>
      </dsp:txBody>
      <dsp:txXfrm>
        <a:off x="0" y="510200"/>
        <a:ext cx="2487360" cy="1492416"/>
      </dsp:txXfrm>
    </dsp:sp>
    <dsp:sp modelId="{EB673266-CC04-4756-854A-36A5163D8262}">
      <dsp:nvSpPr>
        <dsp:cNvPr id="0" name=""/>
        <dsp:cNvSpPr/>
      </dsp:nvSpPr>
      <dsp:spPr>
        <a:xfrm>
          <a:off x="2736096" y="510200"/>
          <a:ext cx="2487360" cy="149241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en-GB" sz="2100" kern="1200"/>
            <a:t>Set a good example</a:t>
          </a:r>
          <a:endParaRPr lang="en-US" sz="2100" kern="1200"/>
        </a:p>
      </dsp:txBody>
      <dsp:txXfrm>
        <a:off x="2736096" y="510200"/>
        <a:ext cx="2487360" cy="1492416"/>
      </dsp:txXfrm>
    </dsp:sp>
    <dsp:sp modelId="{8F71332F-02B7-4138-AFE2-E04D293F56FB}">
      <dsp:nvSpPr>
        <dsp:cNvPr id="0" name=""/>
        <dsp:cNvSpPr/>
      </dsp:nvSpPr>
      <dsp:spPr>
        <a:xfrm>
          <a:off x="5472193" y="510200"/>
          <a:ext cx="2487360" cy="149241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en-GB" sz="2100" kern="1200"/>
            <a:t>Get the whole family to unplug &amp; create screen free zones</a:t>
          </a:r>
          <a:endParaRPr lang="en-US" sz="2100" kern="1200"/>
        </a:p>
      </dsp:txBody>
      <dsp:txXfrm>
        <a:off x="5472193" y="510200"/>
        <a:ext cx="2487360" cy="1492416"/>
      </dsp:txXfrm>
    </dsp:sp>
    <dsp:sp modelId="{B9A5E3B1-EF07-40A6-963E-91CF3EFBFB41}">
      <dsp:nvSpPr>
        <dsp:cNvPr id="0" name=""/>
        <dsp:cNvSpPr/>
      </dsp:nvSpPr>
      <dsp:spPr>
        <a:xfrm>
          <a:off x="0" y="2251353"/>
          <a:ext cx="2487360" cy="149241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en-GB" sz="2100" kern="1200"/>
            <a:t>T</a:t>
          </a:r>
          <a:r>
            <a:rPr lang="en-US" sz="2100" kern="1200"/>
            <a:t>alk together about the time spent online</a:t>
          </a:r>
        </a:p>
      </dsp:txBody>
      <dsp:txXfrm>
        <a:off x="0" y="2251353"/>
        <a:ext cx="2487360" cy="1492416"/>
      </dsp:txXfrm>
    </dsp:sp>
    <dsp:sp modelId="{4ED584A3-4AD4-4451-85BF-4AFFAF5E1390}">
      <dsp:nvSpPr>
        <dsp:cNvPr id="0" name=""/>
        <dsp:cNvSpPr/>
      </dsp:nvSpPr>
      <dsp:spPr>
        <a:xfrm>
          <a:off x="2736096" y="2251353"/>
          <a:ext cx="2487360" cy="149241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en-US" sz="2100" kern="1200"/>
            <a:t>Agree on appropriate length of time they can use their device</a:t>
          </a:r>
        </a:p>
      </dsp:txBody>
      <dsp:txXfrm>
        <a:off x="2736096" y="2251353"/>
        <a:ext cx="2487360" cy="1492416"/>
      </dsp:txXfrm>
    </dsp:sp>
    <dsp:sp modelId="{F4F6BD83-57D4-4EDC-8023-86336AB216C5}">
      <dsp:nvSpPr>
        <dsp:cNvPr id="0" name=""/>
        <dsp:cNvSpPr/>
      </dsp:nvSpPr>
      <dsp:spPr>
        <a:xfrm>
          <a:off x="5472193" y="2251353"/>
          <a:ext cx="2487360" cy="149241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en-US" sz="2100" kern="1200"/>
            <a:t>Use technology / apps to help manage screen time</a:t>
          </a:r>
          <a:r>
            <a:rPr lang="en-GB" sz="2100" kern="1200"/>
            <a:t> and to monitor activity </a:t>
          </a:r>
          <a:endParaRPr lang="en-US" sz="2100" kern="1200"/>
        </a:p>
      </dsp:txBody>
      <dsp:txXfrm>
        <a:off x="5472193" y="2251353"/>
        <a:ext cx="2487360" cy="1492416"/>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C1342EDF-E88F-4453-80FB-9D065A389F52}"/>
              </a:ext>
            </a:extLst>
          </p:cNvPr>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4931C190-3B0B-46F4-80D7-D04E2CB34BF9}"/>
              </a:ext>
            </a:extLst>
          </p:cNvPr>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6C02823B-DCB2-46D8-861A-597901E1582E}" type="datetimeFigureOut">
              <a:rPr lang="en-GB" smtClean="0"/>
              <a:t>30/06/2023</a:t>
            </a:fld>
            <a:endParaRPr lang="en-GB"/>
          </a:p>
        </p:txBody>
      </p:sp>
      <p:sp>
        <p:nvSpPr>
          <p:cNvPr id="4" name="Footer Placeholder 3">
            <a:extLst>
              <a:ext uri="{FF2B5EF4-FFF2-40B4-BE49-F238E27FC236}">
                <a16:creationId xmlns:a16="http://schemas.microsoft.com/office/drawing/2014/main" id="{5480E71C-38DC-40DA-A393-D138D4BEFF9C}"/>
              </a:ext>
            </a:extLst>
          </p:cNvPr>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EDF783A6-3DB5-456D-89F8-031BEE97A005}"/>
              </a:ext>
            </a:extLst>
          </p:cNvPr>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DAB0CCD1-FCFC-4F79-B894-ED52375D0A4B}" type="slidenum">
              <a:rPr lang="en-GB" smtClean="0"/>
              <a:t>‹#›</a:t>
            </a:fld>
            <a:endParaRPr lang="en-GB"/>
          </a:p>
        </p:txBody>
      </p:sp>
    </p:spTree>
    <p:extLst>
      <p:ext uri="{BB962C8B-B14F-4D97-AF65-F5344CB8AC3E}">
        <p14:creationId xmlns:p14="http://schemas.microsoft.com/office/powerpoint/2010/main" val="3954458142"/>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76C792D2-EDB9-4C0F-9C1B-650607DFE703}" type="datetimeFigureOut">
              <a:rPr lang="en-GB" smtClean="0"/>
              <a:t>30/06/2023</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F96BF5EB-2810-4F6C-9A32-BB3EC0367C9B}" type="slidenum">
              <a:rPr lang="en-GB" smtClean="0"/>
              <a:t>‹#›</a:t>
            </a:fld>
            <a:endParaRPr lang="en-GB"/>
          </a:p>
        </p:txBody>
      </p:sp>
    </p:spTree>
    <p:extLst>
      <p:ext uri="{BB962C8B-B14F-4D97-AF65-F5344CB8AC3E}">
        <p14:creationId xmlns:p14="http://schemas.microsoft.com/office/powerpoint/2010/main" val="1000946714"/>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3" Type="http://schemas.openxmlformats.org/officeDocument/2006/relationships/hyperlink" Target="http://www.nspcc.org.uk/preventing-abuse/child-abuse-and-neglect/bullying-and-cyberbullying/" TargetMode="External"/><Relationship Id="rId2" Type="http://schemas.openxmlformats.org/officeDocument/2006/relationships/slide" Target="../slides/slide23.xml"/><Relationship Id="rId1" Type="http://schemas.openxmlformats.org/officeDocument/2006/relationships/notesMaster" Target="../notesMasters/notesMaster1.xml"/><Relationship Id="rId4" Type="http://schemas.openxmlformats.org/officeDocument/2006/relationships/hyperlink" Target="http://www.nspcc.org.uk/preventing-abuse/keeping-children-safe/self-harm/" TargetMode="Externa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Good evening. My name is Mrs Bennett and together with Mrs Yarrow we thank you very much for attending this event.  We won’t be keeping you too long this evening but we felt that it was imperative to share with you some strategies and advice about how to promote positive wellbeing with your children.  It is our desire to have more events just like this throughout the next academic term, focusing on different topics, but I’m sure you’ll agree that an introduction to positive wellbeing was of course our top priority.</a:t>
            </a:r>
          </a:p>
          <a:p>
            <a:endParaRPr lang="en-GB" dirty="0"/>
          </a:p>
          <a:p>
            <a:r>
              <a:rPr lang="en-GB" dirty="0"/>
              <a:t>During COVID 19, so many of us struggled with the change of routine, the isolation and the threat of impending doom that was on every TV screen noon and night.  While we all tried to shield our children from the anxiety that so many of us felt, it was not possible to shield them from all of it.  Today in 2023, we have a new equilibrium but that doesn’t mean that there aren’t young people still struggling because of COVID and other circumstances. This means that external agencies are now struggling to cope with the ever growing demands for support from both adults and young people alike.  </a:t>
            </a:r>
          </a:p>
          <a:p>
            <a:endParaRPr lang="en-GB" dirty="0"/>
          </a:p>
          <a:p>
            <a:r>
              <a:rPr lang="en-GB" dirty="0"/>
              <a:t>The promotion of positive mental health and wellbeing is more important than ever.  We will be sharing with you some sobering statistics this evening, but there is also a lot of support available from us as a school and from lots of external sources.  </a:t>
            </a:r>
          </a:p>
          <a:p>
            <a:endParaRPr lang="en-GB" dirty="0"/>
          </a:p>
          <a:p>
            <a:r>
              <a:rPr lang="en-GB" dirty="0"/>
              <a:t>We also are going to share with you some practical strategies that you can implement straight away to support your children’s wellbeing.  </a:t>
            </a:r>
          </a:p>
          <a:p>
            <a:endParaRPr lang="en-GB" dirty="0"/>
          </a:p>
        </p:txBody>
      </p:sp>
      <p:sp>
        <p:nvSpPr>
          <p:cNvPr id="4" name="Slide Number Placeholder 3"/>
          <p:cNvSpPr>
            <a:spLocks noGrp="1"/>
          </p:cNvSpPr>
          <p:nvPr>
            <p:ph type="sldNum" sz="quarter" idx="5"/>
          </p:nvPr>
        </p:nvSpPr>
        <p:spPr/>
        <p:txBody>
          <a:bodyPr/>
          <a:lstStyle/>
          <a:p>
            <a:fld id="{F96BF5EB-2810-4F6C-9A32-BB3EC0367C9B}" type="slidenum">
              <a:rPr lang="en-GB" smtClean="0"/>
              <a:t>1</a:t>
            </a:fld>
            <a:endParaRPr lang="en-GB"/>
          </a:p>
        </p:txBody>
      </p:sp>
    </p:spTree>
    <p:extLst>
      <p:ext uri="{BB962C8B-B14F-4D97-AF65-F5344CB8AC3E}">
        <p14:creationId xmlns:p14="http://schemas.microsoft.com/office/powerpoint/2010/main" val="29658113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983EAF8-93C1-4E58-9109-C6EBC15862C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921413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983EAF8-93C1-4E58-9109-C6EBC15862C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89905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983EAF8-93C1-4E58-9109-C6EBC15862C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122933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983EAF8-93C1-4E58-9109-C6EBC15862C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673324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983EAF8-93C1-4E58-9109-C6EBC15862C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975651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983EAF8-93C1-4E58-9109-C6EBC15862C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696298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983EAF8-93C1-4E58-9109-C6EBC15862C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333254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Carol Dweck first coined the term GROWTH mindset in 1988 and her research showed that often people who believed that intelligence was fixed also often lacked resilience when faced with new challenges and often struggled to take constructive criticism well. </a:t>
            </a:r>
          </a:p>
          <a:p>
            <a:endParaRPr lang="en-GB" dirty="0"/>
          </a:p>
          <a:p>
            <a:r>
              <a:rPr lang="en-GB" dirty="0"/>
              <a:t>  Our mindset is not an innate part of who we are.  We are not born with a certain mindset.  This is developed through our individual experiences and interactions with others.  No one has a mindset that is completely FIXED or completely capable of GROWTH.  It is more about which of the above is our default setting and which is the one that we turn to in times of challenge.  Also a GROWTH mindset is not the same as having high self esteem or simply a need to give yourself lots of positive affirmations.  </a:t>
            </a:r>
          </a:p>
        </p:txBody>
      </p:sp>
      <p:sp>
        <p:nvSpPr>
          <p:cNvPr id="4" name="Slide Number Placeholder 3"/>
          <p:cNvSpPr>
            <a:spLocks noGrp="1"/>
          </p:cNvSpPr>
          <p:nvPr>
            <p:ph type="sldNum" sz="quarter" idx="5"/>
          </p:nvPr>
        </p:nvSpPr>
        <p:spPr/>
        <p:txBody>
          <a:bodyPr/>
          <a:lstStyle/>
          <a:p>
            <a:fld id="{F96BF5EB-2810-4F6C-9A32-BB3EC0367C9B}" type="slidenum">
              <a:rPr lang="en-GB" smtClean="0"/>
              <a:t>9</a:t>
            </a:fld>
            <a:endParaRPr lang="en-GB"/>
          </a:p>
        </p:txBody>
      </p:sp>
    </p:spTree>
    <p:extLst>
      <p:ext uri="{BB962C8B-B14F-4D97-AF65-F5344CB8AC3E}">
        <p14:creationId xmlns:p14="http://schemas.microsoft.com/office/powerpoint/2010/main" val="7044895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 what can you do to help your child develop a growth mindset?</a:t>
            </a:r>
          </a:p>
        </p:txBody>
      </p:sp>
      <p:sp>
        <p:nvSpPr>
          <p:cNvPr id="4" name="Slide Number Placeholder 3"/>
          <p:cNvSpPr>
            <a:spLocks noGrp="1"/>
          </p:cNvSpPr>
          <p:nvPr>
            <p:ph type="sldNum" sz="quarter" idx="5"/>
          </p:nvPr>
        </p:nvSpPr>
        <p:spPr/>
        <p:txBody>
          <a:bodyPr/>
          <a:lstStyle/>
          <a:p>
            <a:fld id="{F96BF5EB-2810-4F6C-9A32-BB3EC0367C9B}" type="slidenum">
              <a:rPr lang="en-GB" smtClean="0"/>
              <a:t>10</a:t>
            </a:fld>
            <a:endParaRPr lang="en-GB"/>
          </a:p>
        </p:txBody>
      </p:sp>
    </p:spTree>
    <p:extLst>
      <p:ext uri="{BB962C8B-B14F-4D97-AF65-F5344CB8AC3E}">
        <p14:creationId xmlns:p14="http://schemas.microsoft.com/office/powerpoint/2010/main" val="311307606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above examples on the left can easily be reframed to make the situation an opportunity to grow and build resilience.  But we have to explain as well that these small interactions have an accumulative effect.  Little and often will have the impact.</a:t>
            </a:r>
          </a:p>
        </p:txBody>
      </p:sp>
      <p:sp>
        <p:nvSpPr>
          <p:cNvPr id="4" name="Slide Number Placeholder 3"/>
          <p:cNvSpPr>
            <a:spLocks noGrp="1"/>
          </p:cNvSpPr>
          <p:nvPr>
            <p:ph type="sldNum" sz="quarter" idx="5"/>
          </p:nvPr>
        </p:nvSpPr>
        <p:spPr/>
        <p:txBody>
          <a:bodyPr/>
          <a:lstStyle/>
          <a:p>
            <a:fld id="{F96BF5EB-2810-4F6C-9A32-BB3EC0367C9B}" type="slidenum">
              <a:rPr lang="en-GB" smtClean="0"/>
              <a:t>11</a:t>
            </a:fld>
            <a:endParaRPr lang="en-GB"/>
          </a:p>
        </p:txBody>
      </p:sp>
    </p:spTree>
    <p:extLst>
      <p:ext uri="{BB962C8B-B14F-4D97-AF65-F5344CB8AC3E}">
        <p14:creationId xmlns:p14="http://schemas.microsoft.com/office/powerpoint/2010/main" val="88314761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One thing that you can use this very evening is the word YET!  Carol Dweck has a great TED talk on utilising the power of yet.  I haven’t been able to achieve what I want… YET!  You haven’t mastered that skill YET! I can’t get it… YET! Yet implies that you keep trying and that you keep exploring ways forward without giving up at the first hurdle.  It focuses on progress rather than the end result, which often can seem unattainable, especially to those whose default setting is a fixed mindset.</a:t>
            </a:r>
          </a:p>
          <a:p>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F96BF5EB-2810-4F6C-9A32-BB3EC0367C9B}" type="slidenum">
              <a:rPr lang="en-GB" smtClean="0"/>
              <a:t>12</a:t>
            </a:fld>
            <a:endParaRPr lang="en-GB"/>
          </a:p>
        </p:txBody>
      </p:sp>
    </p:spTree>
    <p:extLst>
      <p:ext uri="{BB962C8B-B14F-4D97-AF65-F5344CB8AC3E}">
        <p14:creationId xmlns:p14="http://schemas.microsoft.com/office/powerpoint/2010/main" val="418601556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year we’ve been trialling </a:t>
            </a:r>
            <a:r>
              <a:rPr lang="en-GB" dirty="0" err="1"/>
              <a:t>classcharts</a:t>
            </a:r>
            <a:r>
              <a:rPr lang="en-GB" dirty="0"/>
              <a:t> and we’ve recently shared the parental app with you.  The feedback has been very positive from both you and staff as it allows us to strengthen our communication with you.</a:t>
            </a:r>
          </a:p>
          <a:p>
            <a:endParaRPr lang="en-GB" dirty="0"/>
          </a:p>
          <a:p>
            <a:r>
              <a:rPr lang="en-GB" dirty="0"/>
              <a:t>The way you as a family use Class charts is also a way you can promote positive mental health and help your child develop a growth mindset.  For example, perhaps your child has achieved a merit for excellent contributions to a class discussion. You may be tempted to say, “Well done! You are so clever!” Or instead perhaps you could ask why they achieved the merit and use that as a springboard for talking about how much effort they put into that discussion (e.g. did they listen carefully to other ideas and challenge them respectively? Did they complete some independent research outside of the classroom?).  </a:t>
            </a:r>
          </a:p>
          <a:p>
            <a:endParaRPr lang="en-GB" dirty="0"/>
          </a:p>
          <a:p>
            <a:r>
              <a:rPr lang="en-GB" dirty="0"/>
              <a:t>Also use praise when you see improvement in something.  E.g. your child may be working hard in preparation for a test and they achieve far below the class average but have achieved more than they did in the last assessment.  If they worked hard on that test then you can praise the positive and recognise the hard work they put in.  EG You have learned more this time than last time.  What worked well for you?  How could you refine your revision technique for next time? Again this is focusing on the learning process rather than being disappointed at the end result.</a:t>
            </a:r>
          </a:p>
          <a:p>
            <a:endParaRPr lang="en-GB" dirty="0"/>
          </a:p>
          <a:p>
            <a:r>
              <a:rPr lang="en-GB" dirty="0"/>
              <a:t>Focusing on how other children fared, how they may have disappointed you or perhaps themselves will simply bring shame and it will erode the positive well being that your child has, so look for things to praise them about, but of course only give credit where credit is due!</a:t>
            </a:r>
          </a:p>
          <a:p>
            <a:endParaRPr lang="en-GB" dirty="0"/>
          </a:p>
          <a:p>
            <a:r>
              <a:rPr lang="en-GB" dirty="0"/>
              <a:t>Now on the topic of APPS I’m going to hand over to Mrs Yarrow who has some information about social media and wellbeing.</a:t>
            </a:r>
          </a:p>
        </p:txBody>
      </p:sp>
      <p:sp>
        <p:nvSpPr>
          <p:cNvPr id="4" name="Slide Number Placeholder 3"/>
          <p:cNvSpPr>
            <a:spLocks noGrp="1"/>
          </p:cNvSpPr>
          <p:nvPr>
            <p:ph type="sldNum" sz="quarter" idx="5"/>
          </p:nvPr>
        </p:nvSpPr>
        <p:spPr/>
        <p:txBody>
          <a:bodyPr/>
          <a:lstStyle/>
          <a:p>
            <a:fld id="{F96BF5EB-2810-4F6C-9A32-BB3EC0367C9B}" type="slidenum">
              <a:rPr lang="en-GB" smtClean="0"/>
              <a:t>13</a:t>
            </a:fld>
            <a:endParaRPr lang="en-GB"/>
          </a:p>
        </p:txBody>
      </p:sp>
    </p:spTree>
    <p:extLst>
      <p:ext uri="{BB962C8B-B14F-4D97-AF65-F5344CB8AC3E}">
        <p14:creationId xmlns:p14="http://schemas.microsoft.com/office/powerpoint/2010/main" val="335455204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6BF5EB-2810-4F6C-9A32-BB3EC0367C9B}" type="slidenum">
              <a:rPr lang="en-GB" smtClean="0"/>
              <a:t>14</a:t>
            </a:fld>
            <a:endParaRPr lang="en-GB"/>
          </a:p>
        </p:txBody>
      </p:sp>
    </p:spTree>
    <p:extLst>
      <p:ext uri="{BB962C8B-B14F-4D97-AF65-F5344CB8AC3E}">
        <p14:creationId xmlns:p14="http://schemas.microsoft.com/office/powerpoint/2010/main" val="31511544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6BF5EB-2810-4F6C-9A32-BB3EC0367C9B}" type="slidenum">
              <a:rPr lang="en-GB" smtClean="0"/>
              <a:t>15</a:t>
            </a:fld>
            <a:endParaRPr lang="en-GB"/>
          </a:p>
        </p:txBody>
      </p:sp>
    </p:spTree>
    <p:extLst>
      <p:ext uri="{BB962C8B-B14F-4D97-AF65-F5344CB8AC3E}">
        <p14:creationId xmlns:p14="http://schemas.microsoft.com/office/powerpoint/2010/main" val="361168383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6BF5EB-2810-4F6C-9A32-BB3EC0367C9B}" type="slidenum">
              <a:rPr lang="en-GB" smtClean="0"/>
              <a:t>16</a:t>
            </a:fld>
            <a:endParaRPr lang="en-GB"/>
          </a:p>
        </p:txBody>
      </p:sp>
    </p:spTree>
    <p:extLst>
      <p:ext uri="{BB962C8B-B14F-4D97-AF65-F5344CB8AC3E}">
        <p14:creationId xmlns:p14="http://schemas.microsoft.com/office/powerpoint/2010/main" val="26932156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6BF5EB-2810-4F6C-9A32-BB3EC0367C9B}" type="slidenum">
              <a:rPr lang="en-GB" smtClean="0"/>
              <a:t>17</a:t>
            </a:fld>
            <a:endParaRPr lang="en-GB"/>
          </a:p>
        </p:txBody>
      </p:sp>
    </p:spTree>
    <p:extLst>
      <p:ext uri="{BB962C8B-B14F-4D97-AF65-F5344CB8AC3E}">
        <p14:creationId xmlns:p14="http://schemas.microsoft.com/office/powerpoint/2010/main" val="37989889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6BF5EB-2810-4F6C-9A32-BB3EC0367C9B}" type="slidenum">
              <a:rPr lang="en-GB" smtClean="0"/>
              <a:t>18</a:t>
            </a:fld>
            <a:endParaRPr lang="en-GB"/>
          </a:p>
        </p:txBody>
      </p:sp>
    </p:spTree>
    <p:extLst>
      <p:ext uri="{BB962C8B-B14F-4D97-AF65-F5344CB8AC3E}">
        <p14:creationId xmlns:p14="http://schemas.microsoft.com/office/powerpoint/2010/main" val="287115193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6BF5EB-2810-4F6C-9A32-BB3EC0367C9B}" type="slidenum">
              <a:rPr lang="en-GB" smtClean="0"/>
              <a:t>19</a:t>
            </a:fld>
            <a:endParaRPr lang="en-GB"/>
          </a:p>
        </p:txBody>
      </p:sp>
    </p:spTree>
    <p:extLst>
      <p:ext uri="{BB962C8B-B14F-4D97-AF65-F5344CB8AC3E}">
        <p14:creationId xmlns:p14="http://schemas.microsoft.com/office/powerpoint/2010/main" val="322551576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6BF5EB-2810-4F6C-9A32-BB3EC0367C9B}" type="slidenum">
              <a:rPr lang="en-GB" smtClean="0"/>
              <a:t>20</a:t>
            </a:fld>
            <a:endParaRPr lang="en-GB"/>
          </a:p>
        </p:txBody>
      </p:sp>
    </p:spTree>
    <p:extLst>
      <p:ext uri="{BB962C8B-B14F-4D97-AF65-F5344CB8AC3E}">
        <p14:creationId xmlns:p14="http://schemas.microsoft.com/office/powerpoint/2010/main" val="343989272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6BF5EB-2810-4F6C-9A32-BB3EC0367C9B}" type="slidenum">
              <a:rPr lang="en-GB" smtClean="0"/>
              <a:t>21</a:t>
            </a:fld>
            <a:endParaRPr lang="en-GB"/>
          </a:p>
        </p:txBody>
      </p:sp>
    </p:spTree>
    <p:extLst>
      <p:ext uri="{BB962C8B-B14F-4D97-AF65-F5344CB8AC3E}">
        <p14:creationId xmlns:p14="http://schemas.microsoft.com/office/powerpoint/2010/main" val="132204472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6BF5EB-2810-4F6C-9A32-BB3EC0367C9B}" type="slidenum">
              <a:rPr lang="en-GB" smtClean="0"/>
              <a:t>22</a:t>
            </a:fld>
            <a:endParaRPr lang="en-GB"/>
          </a:p>
        </p:txBody>
      </p:sp>
    </p:spTree>
    <p:extLst>
      <p:ext uri="{BB962C8B-B14F-4D97-AF65-F5344CB8AC3E}">
        <p14:creationId xmlns:p14="http://schemas.microsoft.com/office/powerpoint/2010/main" val="66963981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No control</a:t>
            </a:r>
          </a:p>
          <a:p>
            <a:r>
              <a:rPr lang="en-GB" sz="1200" b="0" i="0" kern="1200" dirty="0">
                <a:solidFill>
                  <a:schemeClr val="tx1"/>
                </a:solidFill>
                <a:effectLst/>
                <a:latin typeface="+mn-lt"/>
                <a:ea typeface="+mn-ea"/>
                <a:cs typeface="+mn-cs"/>
              </a:rPr>
              <a:t>It's easy to send a photo or message but the sender has no control about how it's passed on.</a:t>
            </a:r>
          </a:p>
          <a:p>
            <a:r>
              <a:rPr lang="en-GB" sz="1200" b="0" i="0" kern="1200" dirty="0">
                <a:solidFill>
                  <a:schemeClr val="tx1"/>
                </a:solidFill>
                <a:effectLst/>
                <a:latin typeface="+mn-lt"/>
                <a:ea typeface="+mn-ea"/>
                <a:cs typeface="+mn-cs"/>
              </a:rPr>
              <a:t>When images are stored or shared online they become public. They can be deleted on social media or may only last a few seconds on apps like Snapchat, but images can still be saved or copied by others.</a:t>
            </a:r>
          </a:p>
          <a:p>
            <a:r>
              <a:rPr lang="en-GB" sz="1200" b="0" i="0" kern="1200" dirty="0">
                <a:solidFill>
                  <a:schemeClr val="tx1"/>
                </a:solidFill>
                <a:effectLst/>
                <a:latin typeface="+mn-lt"/>
                <a:ea typeface="+mn-ea"/>
                <a:cs typeface="+mn-cs"/>
              </a:rPr>
              <a:t>These images may never be completely removed and could be found in the future, for example when applying for jobs or university.</a:t>
            </a:r>
          </a:p>
          <a:p>
            <a:endParaRPr lang="en-GB" dirty="0"/>
          </a:p>
          <a:p>
            <a:r>
              <a:rPr lang="en-GB" b="1" dirty="0"/>
              <a:t>Harmful effects</a:t>
            </a:r>
          </a:p>
          <a:p>
            <a:r>
              <a:rPr lang="en-GB" sz="1200" b="0" i="0" kern="1200" dirty="0">
                <a:solidFill>
                  <a:schemeClr val="tx1"/>
                </a:solidFill>
                <a:effectLst/>
                <a:latin typeface="+mn-lt"/>
                <a:ea typeface="+mn-ea"/>
                <a:cs typeface="+mn-cs"/>
              </a:rPr>
              <a:t>Young people may see 'sexting' as harmless activity but there are risks. Taking, sharing or receiving an image, even voluntarily, can have a long-lasting negative impact. – discuss the emotional impact and possible</a:t>
            </a:r>
            <a:r>
              <a:rPr lang="en-GB" sz="1200" b="0" i="0" kern="1200" baseline="0" dirty="0">
                <a:solidFill>
                  <a:schemeClr val="tx1"/>
                </a:solidFill>
                <a:effectLst/>
                <a:latin typeface="+mn-lt"/>
                <a:ea typeface="+mn-ea"/>
                <a:cs typeface="+mn-cs"/>
              </a:rPr>
              <a:t> impact on career </a:t>
            </a:r>
            <a:r>
              <a:rPr lang="en-GB" sz="1200" b="0" i="0" kern="1200" baseline="0" dirty="0" err="1">
                <a:solidFill>
                  <a:schemeClr val="tx1"/>
                </a:solidFill>
                <a:effectLst/>
                <a:latin typeface="+mn-lt"/>
                <a:ea typeface="+mn-ea"/>
                <a:cs typeface="+mn-cs"/>
              </a:rPr>
              <a:t>etc</a:t>
            </a:r>
            <a:endParaRPr lang="en-GB" dirty="0"/>
          </a:p>
          <a:p>
            <a:endParaRPr lang="en-GB" dirty="0"/>
          </a:p>
          <a:p>
            <a:r>
              <a:rPr lang="en-GB" b="1" dirty="0"/>
              <a:t>Illegal</a:t>
            </a:r>
          </a:p>
          <a:p>
            <a:r>
              <a:rPr lang="en-GB" sz="1200" b="0" i="0" kern="1200" dirty="0">
                <a:solidFill>
                  <a:schemeClr val="tx1"/>
                </a:solidFill>
                <a:effectLst/>
                <a:latin typeface="+mn-lt"/>
                <a:ea typeface="+mn-ea"/>
                <a:cs typeface="+mn-cs"/>
              </a:rPr>
              <a:t>It may be common but 'sexting' is illegal. By sending an explicit image, a young person is producing and distributing child abuse images and risks being prosecuted, even if the picture is taken and shared with their permission</a:t>
            </a:r>
            <a:endParaRPr lang="en-GB" dirty="0"/>
          </a:p>
          <a:p>
            <a:endParaRPr lang="en-GB" dirty="0"/>
          </a:p>
          <a:p>
            <a:r>
              <a:rPr lang="en-GB" b="1" dirty="0"/>
              <a:t>Vulnerable</a:t>
            </a:r>
            <a:r>
              <a:rPr lang="en-GB" b="1" baseline="0" dirty="0"/>
              <a:t> to bullying </a:t>
            </a:r>
            <a:r>
              <a:rPr lang="en-GB" b="1" baseline="0" dirty="0" err="1"/>
              <a:t>etc</a:t>
            </a:r>
            <a:r>
              <a:rPr lang="en-GB" b="1" baseline="0" dirty="0"/>
              <a:t>:</a:t>
            </a:r>
          </a:p>
          <a:p>
            <a:endParaRPr lang="en-GB" b="1" baseline="0" dirty="0"/>
          </a:p>
          <a:p>
            <a:r>
              <a:rPr lang="en-GB" sz="1200" b="1" i="0" kern="1200" dirty="0">
                <a:solidFill>
                  <a:schemeClr val="tx1"/>
                </a:solidFill>
                <a:effectLst/>
                <a:latin typeface="+mn-lt"/>
                <a:ea typeface="+mn-ea"/>
                <a:cs typeface="+mn-cs"/>
              </a:rPr>
              <a:t>Blackmail </a:t>
            </a:r>
            <a:br>
              <a:rPr lang="en-GB" sz="1200" b="1"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An offender may threaten to share the pictures with the child's family and friends unless the child sends money or more images.</a:t>
            </a:r>
          </a:p>
          <a:p>
            <a:endParaRPr lang="en-GB" sz="1200" b="1"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Bullying</a:t>
            </a:r>
            <a:br>
              <a:rPr lang="en-GB" sz="1200" b="1"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If images are shared with their peers or in school, the child may </a:t>
            </a:r>
            <a:r>
              <a:rPr lang="en-GB" sz="1200" b="0" i="0" kern="1200" dirty="0" err="1">
                <a:solidFill>
                  <a:schemeClr val="tx1"/>
                </a:solidFill>
                <a:effectLst/>
                <a:latin typeface="+mn-lt"/>
                <a:ea typeface="+mn-ea"/>
                <a:cs typeface="+mn-cs"/>
              </a:rPr>
              <a:t>be</a:t>
            </a:r>
            <a:r>
              <a:rPr lang="en-GB" sz="1200" b="0" i="0" u="sng" kern="1200" dirty="0" err="1">
                <a:solidFill>
                  <a:schemeClr val="tx1"/>
                </a:solidFill>
                <a:effectLst/>
                <a:latin typeface="+mn-lt"/>
                <a:ea typeface="+mn-ea"/>
                <a:cs typeface="+mn-cs"/>
                <a:hlinkClick r:id="rId3" tooltip="Bullying and cyberbullying"/>
              </a:rPr>
              <a:t>bullied</a:t>
            </a:r>
            <a:r>
              <a:rPr lang="en-GB" sz="1200" b="0" i="0" kern="1200" dirty="0">
                <a:solidFill>
                  <a:schemeClr val="tx1"/>
                </a:solidFill>
                <a:effectLst/>
                <a:latin typeface="+mn-lt"/>
                <a:ea typeface="+mn-ea"/>
                <a:cs typeface="+mn-cs"/>
              </a:rPr>
              <a:t>.</a:t>
            </a:r>
          </a:p>
          <a:p>
            <a:endParaRPr lang="en-GB" sz="1200" b="1"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Unwanted attention</a:t>
            </a:r>
            <a:br>
              <a:rPr lang="en-GB" sz="1200" b="1"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Images posted online can attract the attention of sex offenders, who know how to search for, collect and modify images.</a:t>
            </a:r>
          </a:p>
          <a:p>
            <a:endParaRPr lang="en-GB" sz="1200" b="1"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Emotional distress</a:t>
            </a:r>
            <a:br>
              <a:rPr lang="en-GB" sz="1200" b="1"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Children can feel embarrassed and humiliated. If they are very distressed this could lead to suicide or </a:t>
            </a:r>
            <a:r>
              <a:rPr lang="en-GB" sz="1200" b="0" i="0" u="sng" kern="1200" dirty="0">
                <a:solidFill>
                  <a:schemeClr val="tx1"/>
                </a:solidFill>
                <a:effectLst/>
                <a:latin typeface="+mn-lt"/>
                <a:ea typeface="+mn-ea"/>
                <a:cs typeface="+mn-cs"/>
                <a:hlinkClick r:id="rId4"/>
              </a:rPr>
              <a:t>self-harm</a:t>
            </a:r>
            <a:r>
              <a:rPr lang="en-GB" sz="1200" b="0" i="0" kern="1200" dirty="0">
                <a:solidFill>
                  <a:schemeClr val="tx1"/>
                </a:solidFill>
                <a:effectLst/>
                <a:latin typeface="+mn-lt"/>
                <a:ea typeface="+mn-ea"/>
                <a:cs typeface="+mn-cs"/>
              </a:rPr>
              <a:t>.</a:t>
            </a:r>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92420A6-5435-400B-854E-1ABAE079F19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5503777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Go through and ask for feedback</a:t>
            </a:r>
            <a:r>
              <a:rPr lang="en-GB" baseline="0" dirty="0"/>
              <a:t> at each stage. </a:t>
            </a:r>
          </a:p>
          <a:p>
            <a:r>
              <a:rPr lang="en-GB" baseline="0" dirty="0"/>
              <a:t>Give out the Daily Telegraph article for further reading</a:t>
            </a:r>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92420A6-5435-400B-854E-1ABAE079F19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0895462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6BF5EB-2810-4F6C-9A32-BB3EC0367C9B}" type="slidenum">
              <a:rPr lang="en-GB" smtClean="0"/>
              <a:t>25</a:t>
            </a:fld>
            <a:endParaRPr lang="en-GB"/>
          </a:p>
        </p:txBody>
      </p:sp>
    </p:spTree>
    <p:extLst>
      <p:ext uri="{BB962C8B-B14F-4D97-AF65-F5344CB8AC3E}">
        <p14:creationId xmlns:p14="http://schemas.microsoft.com/office/powerpoint/2010/main" val="1375640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6BF5EB-2810-4F6C-9A32-BB3EC0367C9B}" type="slidenum">
              <a:rPr lang="en-GB" smtClean="0"/>
              <a:t>26</a:t>
            </a:fld>
            <a:endParaRPr lang="en-GB"/>
          </a:p>
        </p:txBody>
      </p:sp>
    </p:spTree>
    <p:extLst>
      <p:ext uri="{BB962C8B-B14F-4D97-AF65-F5344CB8AC3E}">
        <p14:creationId xmlns:p14="http://schemas.microsoft.com/office/powerpoint/2010/main" val="64183197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6BF5EB-2810-4F6C-9A32-BB3EC0367C9B}" type="slidenum">
              <a:rPr lang="en-GB" smtClean="0"/>
              <a:t>27</a:t>
            </a:fld>
            <a:endParaRPr lang="en-GB"/>
          </a:p>
        </p:txBody>
      </p:sp>
    </p:spTree>
    <p:extLst>
      <p:ext uri="{BB962C8B-B14F-4D97-AF65-F5344CB8AC3E}">
        <p14:creationId xmlns:p14="http://schemas.microsoft.com/office/powerpoint/2010/main" val="425788838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6BF5EB-2810-4F6C-9A32-BB3EC0367C9B}" type="slidenum">
              <a:rPr lang="en-GB" smtClean="0"/>
              <a:t>28</a:t>
            </a:fld>
            <a:endParaRPr lang="en-GB"/>
          </a:p>
        </p:txBody>
      </p:sp>
    </p:spTree>
    <p:extLst>
      <p:ext uri="{BB962C8B-B14F-4D97-AF65-F5344CB8AC3E}">
        <p14:creationId xmlns:p14="http://schemas.microsoft.com/office/powerpoint/2010/main" val="139689632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6BF5EB-2810-4F6C-9A32-BB3EC0367C9B}" type="slidenum">
              <a:rPr lang="en-GB" smtClean="0"/>
              <a:t>29</a:t>
            </a:fld>
            <a:endParaRPr lang="en-GB"/>
          </a:p>
        </p:txBody>
      </p:sp>
    </p:spTree>
    <p:extLst>
      <p:ext uri="{BB962C8B-B14F-4D97-AF65-F5344CB8AC3E}">
        <p14:creationId xmlns:p14="http://schemas.microsoft.com/office/powerpoint/2010/main" val="366452782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6BF5EB-2810-4F6C-9A32-BB3EC0367C9B}" type="slidenum">
              <a:rPr lang="en-GB" smtClean="0"/>
              <a:t>30</a:t>
            </a:fld>
            <a:endParaRPr lang="en-GB"/>
          </a:p>
        </p:txBody>
      </p:sp>
    </p:spTree>
    <p:extLst>
      <p:ext uri="{BB962C8B-B14F-4D97-AF65-F5344CB8AC3E}">
        <p14:creationId xmlns:p14="http://schemas.microsoft.com/office/powerpoint/2010/main" val="359875589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6BF5EB-2810-4F6C-9A32-BB3EC0367C9B}" type="slidenum">
              <a:rPr lang="en-GB" smtClean="0"/>
              <a:t>31</a:t>
            </a:fld>
            <a:endParaRPr lang="en-GB"/>
          </a:p>
        </p:txBody>
      </p:sp>
    </p:spTree>
    <p:extLst>
      <p:ext uri="{BB962C8B-B14F-4D97-AF65-F5344CB8AC3E}">
        <p14:creationId xmlns:p14="http://schemas.microsoft.com/office/powerpoint/2010/main" val="101715522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6BF5EB-2810-4F6C-9A32-BB3EC0367C9B}" type="slidenum">
              <a:rPr lang="en-GB" smtClean="0"/>
              <a:t>32</a:t>
            </a:fld>
            <a:endParaRPr lang="en-GB"/>
          </a:p>
        </p:txBody>
      </p:sp>
    </p:spTree>
    <p:extLst>
      <p:ext uri="{BB962C8B-B14F-4D97-AF65-F5344CB8AC3E}">
        <p14:creationId xmlns:p14="http://schemas.microsoft.com/office/powerpoint/2010/main" val="213390698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6BF5EB-2810-4F6C-9A32-BB3EC0367C9B}" type="slidenum">
              <a:rPr lang="en-GB" smtClean="0"/>
              <a:t>33</a:t>
            </a:fld>
            <a:endParaRPr lang="en-GB"/>
          </a:p>
        </p:txBody>
      </p:sp>
    </p:spTree>
    <p:extLst>
      <p:ext uri="{BB962C8B-B14F-4D97-AF65-F5344CB8AC3E}">
        <p14:creationId xmlns:p14="http://schemas.microsoft.com/office/powerpoint/2010/main" val="132158706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6BF5EB-2810-4F6C-9A32-BB3EC0367C9B}" type="slidenum">
              <a:rPr lang="en-GB" smtClean="0"/>
              <a:t>34</a:t>
            </a:fld>
            <a:endParaRPr lang="en-GB"/>
          </a:p>
        </p:txBody>
      </p:sp>
    </p:spTree>
    <p:extLst>
      <p:ext uri="{BB962C8B-B14F-4D97-AF65-F5344CB8AC3E}">
        <p14:creationId xmlns:p14="http://schemas.microsoft.com/office/powerpoint/2010/main" val="276098796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Having good sleep hygiene or a solid sleep routine is incredibly important for people of all ages.  A lack of healthy sleep hygiene can be one of the biggest contributors to poor mental health that we see in young people in school.  We as the Achievement Team often hear from you and your children  about children being constantly glued to their phones and staying up late watching some television in bed or using social media throughout the night.  This can be incredibly disruptive to the brain and consequently the rest of the body.  Quickly it becomes a vicious cycle of being overstimulated, which means your child is unable to drop off to sleep as easily as they should and then they repeat the pattern the next night and so on. </a:t>
            </a:r>
          </a:p>
        </p:txBody>
      </p:sp>
      <p:sp>
        <p:nvSpPr>
          <p:cNvPr id="4" name="Slide Number Placeholder 3"/>
          <p:cNvSpPr>
            <a:spLocks noGrp="1"/>
          </p:cNvSpPr>
          <p:nvPr>
            <p:ph type="sldNum" sz="quarter" idx="5"/>
          </p:nvPr>
        </p:nvSpPr>
        <p:spPr/>
        <p:txBody>
          <a:bodyPr/>
          <a:lstStyle/>
          <a:p>
            <a:fld id="{F96BF5EB-2810-4F6C-9A32-BB3EC0367C9B}" type="slidenum">
              <a:rPr lang="en-GB" smtClean="0"/>
              <a:t>35</a:t>
            </a:fld>
            <a:endParaRPr lang="en-GB"/>
          </a:p>
        </p:txBody>
      </p:sp>
    </p:spTree>
    <p:extLst>
      <p:ext uri="{BB962C8B-B14F-4D97-AF65-F5344CB8AC3E}">
        <p14:creationId xmlns:p14="http://schemas.microsoft.com/office/powerpoint/2010/main" val="414331105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Think about how you as a family can help encourage a better level of sleep hygiene.</a:t>
            </a:r>
          </a:p>
          <a:p>
            <a:endParaRPr lang="en-GB" dirty="0"/>
          </a:p>
          <a:p>
            <a:r>
              <a:rPr lang="en-GB" dirty="0"/>
              <a:t>Setting your schedule: Establishing a routine makes it easier for your mind and body to get used to a consistent sleep schedule.  I’m sure lots of your children had very good sleep schedules when they were much younger.  It helps at this age too!</a:t>
            </a:r>
          </a:p>
          <a:p>
            <a:endParaRPr lang="en-GB" dirty="0"/>
          </a:p>
          <a:p>
            <a:r>
              <a:rPr lang="en-GB" dirty="0"/>
              <a:t>.See the Light: Exposure to light plays a crucial role in helping our bodies regulate sleep in a healthy way. If you can, spend some time outside in natural light. Even if the sun isn’t shining brightly, natural light still has positive effects on circadian rhythm. </a:t>
            </a:r>
          </a:p>
          <a:p>
            <a:endParaRPr lang="en-GB" dirty="0"/>
          </a:p>
          <a:p>
            <a:r>
              <a:rPr lang="en-GB" dirty="0"/>
              <a:t>Stay Active: Regular daily activity has numerous important benefits, including helping people with their sleep hygiene. </a:t>
            </a:r>
          </a:p>
          <a:p>
            <a:endParaRPr lang="en-GB" dirty="0"/>
          </a:p>
          <a:p>
            <a:r>
              <a:rPr lang="en-GB" dirty="0"/>
              <a:t>.Be Kind to Yourself: It might not seem critical to your sleep, but self-care can reduce stress and its harmful effects on mood and sleep. While certain situations can feel overwhelming, try to find time for yourself  and your child where you both can just do something positive for yourselves. </a:t>
            </a:r>
          </a:p>
          <a:p>
            <a:endParaRPr lang="en-GB" dirty="0"/>
          </a:p>
          <a:p>
            <a:r>
              <a:rPr lang="en-GB" dirty="0"/>
              <a:t>Relaxation: Finding ways to relax can be a potent tool to improve your sleep. Deep breathing, stretching, yoga, mindfulness meditation, calming music, and quiet reading are just a few examples of relaxation techniques that you can build into your routines. </a:t>
            </a:r>
          </a:p>
          <a:p>
            <a:endParaRPr lang="en-GB" dirty="0"/>
          </a:p>
          <a:p>
            <a:r>
              <a:rPr lang="en-GB" dirty="0"/>
              <a:t>Watch What You Eat and Drink: Keeping a healthy diet can promote good sleep.  Also be cautious with the intake of caffeine, as this can disrupt your sleep.  While your child may not drink coffee remember things like chocolate or chewing gum products can contain caffeine in their recipes.</a:t>
            </a:r>
          </a:p>
          <a:p>
            <a:endParaRPr lang="en-GB" dirty="0"/>
          </a:p>
          <a:p>
            <a:r>
              <a:rPr lang="en-GB" dirty="0"/>
              <a:t>.Screen Time: The blue light produced by mobile phones, tablets, and computers, has been found to interfere with the body’s natural sleep-promoting processes. Avoid using these devices for at least an hour before bed and cut down the total time that your child spends scrolling on social media. </a:t>
            </a:r>
          </a:p>
        </p:txBody>
      </p:sp>
      <p:sp>
        <p:nvSpPr>
          <p:cNvPr id="4" name="Slide Number Placeholder 3"/>
          <p:cNvSpPr>
            <a:spLocks noGrp="1"/>
          </p:cNvSpPr>
          <p:nvPr>
            <p:ph type="sldNum" sz="quarter" idx="5"/>
          </p:nvPr>
        </p:nvSpPr>
        <p:spPr/>
        <p:txBody>
          <a:bodyPr/>
          <a:lstStyle/>
          <a:p>
            <a:fld id="{F96BF5EB-2810-4F6C-9A32-BB3EC0367C9B}" type="slidenum">
              <a:rPr lang="en-GB" smtClean="0"/>
              <a:t>36</a:t>
            </a:fld>
            <a:endParaRPr lang="en-GB"/>
          </a:p>
        </p:txBody>
      </p:sp>
    </p:spTree>
    <p:extLst>
      <p:ext uri="{BB962C8B-B14F-4D97-AF65-F5344CB8AC3E}">
        <p14:creationId xmlns:p14="http://schemas.microsoft.com/office/powerpoint/2010/main" val="57429381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GB" sz="1200" dirty="0">
                <a:latin typeface="Comic Sans MS" panose="030F0702030302020204" pitchFamily="66" charset="0"/>
              </a:rPr>
              <a:t>We’ve heard about how mobile phones and other devices can emit blue light which can delay people falling asleep at night.  But phones can also play a part in how we face each day.  Waking up and reaching for your phone immediately alters the natural pattern of your brain waves, skipping over theta and alpha states.  This pushes our brains into overdrive and this disruption of the brainwave pattern can increase the likelihood of feeling anxious or becoming hyper-vigilant – in a state of alarm all day.  </a:t>
            </a:r>
          </a:p>
        </p:txBody>
      </p:sp>
      <p:sp>
        <p:nvSpPr>
          <p:cNvPr id="4" name="Slide Number Placeholder 3"/>
          <p:cNvSpPr>
            <a:spLocks noGrp="1"/>
          </p:cNvSpPr>
          <p:nvPr>
            <p:ph type="sldNum" sz="quarter" idx="5"/>
          </p:nvPr>
        </p:nvSpPr>
        <p:spPr/>
        <p:txBody>
          <a:bodyPr/>
          <a:lstStyle/>
          <a:p>
            <a:fld id="{F96BF5EB-2810-4F6C-9A32-BB3EC0367C9B}" type="slidenum">
              <a:rPr lang="en-GB" smtClean="0"/>
              <a:t>37</a:t>
            </a:fld>
            <a:endParaRPr lang="en-GB"/>
          </a:p>
        </p:txBody>
      </p:sp>
    </p:spTree>
    <p:extLst>
      <p:ext uri="{BB962C8B-B14F-4D97-AF65-F5344CB8AC3E}">
        <p14:creationId xmlns:p14="http://schemas.microsoft.com/office/powerpoint/2010/main" val="378936560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Simply put, mobile phones should remain out of the bedroom.  Old fashioned alarm clocks will be do the job of waking you up and could also really help your child in the long run.  Also it prevents them from being bombarded by messages from cyber bullies and becoming distressed throughout the night.</a:t>
            </a:r>
          </a:p>
        </p:txBody>
      </p:sp>
      <p:sp>
        <p:nvSpPr>
          <p:cNvPr id="4" name="Slide Number Placeholder 3"/>
          <p:cNvSpPr>
            <a:spLocks noGrp="1"/>
          </p:cNvSpPr>
          <p:nvPr>
            <p:ph type="sldNum" sz="quarter" idx="5"/>
          </p:nvPr>
        </p:nvSpPr>
        <p:spPr/>
        <p:txBody>
          <a:bodyPr/>
          <a:lstStyle/>
          <a:p>
            <a:fld id="{F96BF5EB-2810-4F6C-9A32-BB3EC0367C9B}" type="slidenum">
              <a:rPr lang="en-GB" smtClean="0"/>
              <a:t>38</a:t>
            </a:fld>
            <a:endParaRPr lang="en-GB"/>
          </a:p>
        </p:txBody>
      </p:sp>
    </p:spTree>
    <p:extLst>
      <p:ext uri="{BB962C8B-B14F-4D97-AF65-F5344CB8AC3E}">
        <p14:creationId xmlns:p14="http://schemas.microsoft.com/office/powerpoint/2010/main" val="231107611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Thankfully there is less stigma about mental health and mental wellbeing, but we recognise this is still a daunting task for lots us.  So Young Minds have created some amazing resources for parents, young people and professionals.  WE highly recommend you visit their website.  Here they give us some insights into how to begin a conversation about this topic.  The activity doesn’t really matter, but what does matter is that you are able to spend some quality time together and then you can broach the topic of their mental health. </a:t>
            </a:r>
            <a:r>
              <a:rPr lang="en-GB" sz="1200" b="0" i="0" kern="1200" dirty="0">
                <a:solidFill>
                  <a:schemeClr val="tx1"/>
                </a:solidFill>
                <a:effectLst/>
                <a:latin typeface="+mn-lt"/>
                <a:ea typeface="+mn-ea"/>
                <a:cs typeface="+mn-cs"/>
              </a:rPr>
              <a:t>Having something to do with their hands, or something practical to focus on, can also make it easier for some children and young people to reflect or think more clearly.</a:t>
            </a:r>
          </a:p>
          <a:p>
            <a:r>
              <a:rPr lang="en-GB" sz="1200" b="0" i="0" kern="1200" dirty="0">
                <a:solidFill>
                  <a:schemeClr val="tx1"/>
                </a:solidFill>
                <a:effectLst/>
                <a:latin typeface="+mn-lt"/>
                <a:ea typeface="+mn-ea"/>
                <a:cs typeface="+mn-cs"/>
              </a:rPr>
              <a:t>Rather than feeling like a ‘big chat’, the conversation can start more naturally.</a:t>
            </a: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endParaRPr lang="en-GB" dirty="0"/>
          </a:p>
        </p:txBody>
      </p:sp>
      <p:sp>
        <p:nvSpPr>
          <p:cNvPr id="4" name="Slide Number Placeholder 3"/>
          <p:cNvSpPr>
            <a:spLocks noGrp="1"/>
          </p:cNvSpPr>
          <p:nvPr>
            <p:ph type="sldNum" sz="quarter" idx="5"/>
          </p:nvPr>
        </p:nvSpPr>
        <p:spPr/>
        <p:txBody>
          <a:bodyPr/>
          <a:lstStyle/>
          <a:p>
            <a:fld id="{F96BF5EB-2810-4F6C-9A32-BB3EC0367C9B}" type="slidenum">
              <a:rPr lang="en-GB" smtClean="0"/>
              <a:t>39</a:t>
            </a:fld>
            <a:endParaRPr lang="en-GB"/>
          </a:p>
        </p:txBody>
      </p:sp>
    </p:spTree>
    <p:extLst>
      <p:ext uri="{BB962C8B-B14F-4D97-AF65-F5344CB8AC3E}">
        <p14:creationId xmlns:p14="http://schemas.microsoft.com/office/powerpoint/2010/main" val="27194115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endParaRPr lang="en-GB" dirty="0"/>
          </a:p>
        </p:txBody>
      </p:sp>
      <p:sp>
        <p:nvSpPr>
          <p:cNvPr id="4" name="Slide Number Placeholder 3"/>
          <p:cNvSpPr>
            <a:spLocks noGrp="1"/>
          </p:cNvSpPr>
          <p:nvPr>
            <p:ph type="sldNum" sz="quarter" idx="5"/>
          </p:nvPr>
        </p:nvSpPr>
        <p:spPr/>
        <p:txBody>
          <a:bodyPr/>
          <a:lstStyle/>
          <a:p>
            <a:fld id="{F96BF5EB-2810-4F6C-9A32-BB3EC0367C9B}" type="slidenum">
              <a:rPr lang="en-GB" smtClean="0"/>
              <a:t>40</a:t>
            </a:fld>
            <a:endParaRPr lang="en-GB"/>
          </a:p>
        </p:txBody>
      </p:sp>
    </p:spTree>
    <p:extLst>
      <p:ext uri="{BB962C8B-B14F-4D97-AF65-F5344CB8AC3E}">
        <p14:creationId xmlns:p14="http://schemas.microsoft.com/office/powerpoint/2010/main" val="236027449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direct route can also help your child.  They may feel not be able to independently articulate what they need when struggling.  So questions like the examples here can be really helpful to break the issue into smaller more manageable chunks for them.  </a:t>
            </a:r>
          </a:p>
          <a:p>
            <a:endParaRPr lang="en-GB" dirty="0"/>
          </a:p>
          <a:p>
            <a:endParaRPr lang="en-GB" dirty="0"/>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endParaRPr lang="en-GB" dirty="0"/>
          </a:p>
        </p:txBody>
      </p:sp>
      <p:sp>
        <p:nvSpPr>
          <p:cNvPr id="4" name="Slide Number Placeholder 3"/>
          <p:cNvSpPr>
            <a:spLocks noGrp="1"/>
          </p:cNvSpPr>
          <p:nvPr>
            <p:ph type="sldNum" sz="quarter" idx="5"/>
          </p:nvPr>
        </p:nvSpPr>
        <p:spPr/>
        <p:txBody>
          <a:bodyPr/>
          <a:lstStyle/>
          <a:p>
            <a:fld id="{F96BF5EB-2810-4F6C-9A32-BB3EC0367C9B}" type="slidenum">
              <a:rPr lang="en-GB" smtClean="0"/>
              <a:t>41</a:t>
            </a:fld>
            <a:endParaRPr lang="en-GB"/>
          </a:p>
        </p:txBody>
      </p:sp>
    </p:spTree>
    <p:extLst>
      <p:ext uri="{BB962C8B-B14F-4D97-AF65-F5344CB8AC3E}">
        <p14:creationId xmlns:p14="http://schemas.microsoft.com/office/powerpoint/2010/main" val="15864362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But you’re the leading expert when it comes to your child. You can tell when they aren’t in the mood to talk, or when they aren’t responding to your attempts. Perhaps they aren’t ready but at least you’ve given them the opportunity and they will more likely come to you knowing that you are receptive to having a conversation about what’s going on.</a:t>
            </a:r>
          </a:p>
          <a:p>
            <a:endParaRPr lang="en-GB" dirty="0"/>
          </a:p>
          <a:p>
            <a:r>
              <a:rPr lang="en-GB" dirty="0"/>
              <a:t>Reassure them that if they don’t want to talk now, they can talk to you at any time. You can also use these encouragers to leave the door open for further talks when they are ready.</a:t>
            </a:r>
          </a:p>
          <a:p>
            <a:endParaRPr lang="en-GB" dirty="0"/>
          </a:p>
          <a:p>
            <a:r>
              <a:rPr lang="en-GB" dirty="0"/>
              <a:t>If you are concerned about anything that has come up in a conversation, try your best to tell them how you see things, and be clear about any actions you are going to take. Try to provide comfort and reassurance.</a:t>
            </a:r>
          </a:p>
          <a:p>
            <a:endParaRPr lang="en-GB" dirty="0"/>
          </a:p>
          <a:p>
            <a:r>
              <a:rPr lang="en-GB" dirty="0"/>
              <a:t>Importantly, try to adopt a very neutral face.  If you let your worry or fear show on your face, especially if they have opened up to you, then it could give them the signal that they’ve upset you or they’ve done something wrong.</a:t>
            </a:r>
          </a:p>
          <a:p>
            <a:endParaRPr lang="en-GB" dirty="0"/>
          </a:p>
          <a:p>
            <a:endParaRPr lang="en-GB" dirty="0"/>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endParaRPr lang="en-GB" dirty="0"/>
          </a:p>
        </p:txBody>
      </p:sp>
      <p:sp>
        <p:nvSpPr>
          <p:cNvPr id="4" name="Slide Number Placeholder 3"/>
          <p:cNvSpPr>
            <a:spLocks noGrp="1"/>
          </p:cNvSpPr>
          <p:nvPr>
            <p:ph type="sldNum" sz="quarter" idx="5"/>
          </p:nvPr>
        </p:nvSpPr>
        <p:spPr/>
        <p:txBody>
          <a:bodyPr/>
          <a:lstStyle/>
          <a:p>
            <a:fld id="{F96BF5EB-2810-4F6C-9A32-BB3EC0367C9B}" type="slidenum">
              <a:rPr lang="en-GB" smtClean="0"/>
              <a:t>42</a:t>
            </a:fld>
            <a:endParaRPr lang="en-GB"/>
          </a:p>
        </p:txBody>
      </p:sp>
    </p:spTree>
    <p:extLst>
      <p:ext uri="{BB962C8B-B14F-4D97-AF65-F5344CB8AC3E}">
        <p14:creationId xmlns:p14="http://schemas.microsoft.com/office/powerpoint/2010/main" val="86770563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Knowledge is power so Young Minds and Papyrus are two fantastic charities that can offer support and advice on how best to support your child.</a:t>
            </a:r>
          </a:p>
          <a:p>
            <a:r>
              <a:rPr lang="en-GB" sz="1200" b="0" i="0" kern="1200" dirty="0">
                <a:solidFill>
                  <a:schemeClr val="tx1"/>
                </a:solidFill>
                <a:effectLst/>
                <a:latin typeface="+mn-lt"/>
                <a:ea typeface="+mn-ea"/>
                <a:cs typeface="+mn-cs"/>
              </a:rPr>
              <a:t>They have a variety of ways to contact them, for example, email and webchat is also available but you can just pick up the phone as well.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Papyrus is a charity working towards preventing young suicide, but they also have fantastic resources to support young people and their families / carers for other issues too.</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endParaRPr lang="en-GB" dirty="0"/>
          </a:p>
        </p:txBody>
      </p:sp>
      <p:sp>
        <p:nvSpPr>
          <p:cNvPr id="4" name="Slide Number Placeholder 3"/>
          <p:cNvSpPr>
            <a:spLocks noGrp="1"/>
          </p:cNvSpPr>
          <p:nvPr>
            <p:ph type="sldNum" sz="quarter" idx="5"/>
          </p:nvPr>
        </p:nvSpPr>
        <p:spPr/>
        <p:txBody>
          <a:bodyPr/>
          <a:lstStyle/>
          <a:p>
            <a:fld id="{F96BF5EB-2810-4F6C-9A32-BB3EC0367C9B}" type="slidenum">
              <a:rPr lang="en-GB" smtClean="0"/>
              <a:t>43</a:t>
            </a:fld>
            <a:endParaRPr lang="en-GB"/>
          </a:p>
        </p:txBody>
      </p:sp>
    </p:spTree>
    <p:extLst>
      <p:ext uri="{BB962C8B-B14F-4D97-AF65-F5344CB8AC3E}">
        <p14:creationId xmlns:p14="http://schemas.microsoft.com/office/powerpoint/2010/main" val="361684254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514350" indent="-514350">
              <a:buAutoNum type="arabicParenR"/>
            </a:pPr>
            <a:endParaRPr lang="en-GB" sz="3200" b="1" dirty="0">
              <a:latin typeface="Candara" panose="020E0502030303020204" pitchFamily="34" charset="0"/>
            </a:endParaRPr>
          </a:p>
          <a:p>
            <a:pPr marL="514350" indent="-514350">
              <a:buAutoNum type="arabicParenR"/>
            </a:pPr>
            <a:r>
              <a:rPr lang="en-GB" sz="3200" b="1" dirty="0">
                <a:latin typeface="Candara" panose="020E0502030303020204" pitchFamily="34" charset="0"/>
              </a:rPr>
              <a:t>You can email your child’s Achievement Leader or Head of School.</a:t>
            </a:r>
          </a:p>
          <a:p>
            <a:pPr marL="514350" indent="-514350">
              <a:buAutoNum type="arabicParenR"/>
            </a:pPr>
            <a:r>
              <a:rPr lang="en-GB" sz="3200" b="1" dirty="0">
                <a:latin typeface="Candara" panose="020E0502030303020204" pitchFamily="34" charset="0"/>
              </a:rPr>
              <a:t>You can email either myself or Mrs Yarrow.</a:t>
            </a:r>
          </a:p>
          <a:p>
            <a:pPr lvl="1"/>
            <a:r>
              <a:rPr lang="en-GB" sz="2800" b="1" dirty="0">
                <a:latin typeface="Candara" panose="020E0502030303020204" pitchFamily="34" charset="0"/>
              </a:rPr>
              <a:t>yarrowA@hwbcymru.net</a:t>
            </a:r>
          </a:p>
          <a:p>
            <a:pPr lvl="1"/>
            <a:r>
              <a:rPr lang="en-GB" sz="2800" b="1" dirty="0">
                <a:latin typeface="Candara" panose="020E0502030303020204" pitchFamily="34" charset="0"/>
              </a:rPr>
              <a:t>bennettm15@hwbcymru.net</a:t>
            </a:r>
          </a:p>
          <a:p>
            <a:pPr marL="0" indent="0">
              <a:buNone/>
            </a:pPr>
            <a:r>
              <a:rPr lang="en-GB" sz="3200" b="1" dirty="0">
                <a:latin typeface="Candara" panose="020E0502030303020204" pitchFamily="34" charset="0"/>
              </a:rPr>
              <a:t>3)   You can telephone the school and leave a message for our Achievement Team if you are not sure who to contact.</a:t>
            </a:r>
          </a:p>
          <a:p>
            <a:pPr marL="0" indent="0">
              <a:buNone/>
            </a:pPr>
            <a:endParaRPr lang="en-GB" dirty="0"/>
          </a:p>
          <a:p>
            <a:pPr marL="0" indent="0">
              <a:buNone/>
            </a:pPr>
            <a:endParaRPr lang="en-GB" dirty="0"/>
          </a:p>
          <a:p>
            <a:pPr marL="0" indent="0">
              <a:buNone/>
            </a:pPr>
            <a:r>
              <a:rPr lang="en-GB" dirty="0"/>
              <a:t>We will check in with your child and signpost you as a family to the appropriate service for support.  If your child were to access the </a:t>
            </a:r>
            <a:r>
              <a:rPr lang="en-GB" dirty="0" err="1"/>
              <a:t>schoolbased</a:t>
            </a:r>
            <a:r>
              <a:rPr lang="en-GB" dirty="0"/>
              <a:t> services Mrs Yarrow discussed earlier then those would take place most likely during a lesson and please be reassured that if your child needs support it is best we prioritise that over them remaining in class and the situation getting worse. Lots of appointments are fortnightly and we also try not to hit the same lesson every time as well.</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endParaRPr lang="en-GB" dirty="0"/>
          </a:p>
        </p:txBody>
      </p:sp>
      <p:sp>
        <p:nvSpPr>
          <p:cNvPr id="4" name="Slide Number Placeholder 3"/>
          <p:cNvSpPr>
            <a:spLocks noGrp="1"/>
          </p:cNvSpPr>
          <p:nvPr>
            <p:ph type="sldNum" sz="quarter" idx="5"/>
          </p:nvPr>
        </p:nvSpPr>
        <p:spPr/>
        <p:txBody>
          <a:bodyPr/>
          <a:lstStyle/>
          <a:p>
            <a:fld id="{F96BF5EB-2810-4F6C-9A32-BB3EC0367C9B}" type="slidenum">
              <a:rPr lang="en-GB" smtClean="0"/>
              <a:t>44</a:t>
            </a:fld>
            <a:endParaRPr lang="en-GB"/>
          </a:p>
        </p:txBody>
      </p:sp>
    </p:spTree>
    <p:extLst>
      <p:ext uri="{BB962C8B-B14F-4D97-AF65-F5344CB8AC3E}">
        <p14:creationId xmlns:p14="http://schemas.microsoft.com/office/powerpoint/2010/main" val="189709814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Please feel free to stay behind and speak to us if you have specific concerns about your child or contact us via telephone and email if that is more suitable.  These slides will be shared with you via our school website and a link will be shared via </a:t>
            </a:r>
            <a:r>
              <a:rPr lang="en-GB" dirty="0" err="1"/>
              <a:t>parentpay</a:t>
            </a:r>
            <a:r>
              <a:rPr lang="en-GB" dirty="0"/>
              <a:t> too.</a:t>
            </a:r>
          </a:p>
          <a:p>
            <a:endParaRPr lang="en-GB" dirty="0"/>
          </a:p>
          <a:p>
            <a:endParaRPr lang="en-GB" dirty="0"/>
          </a:p>
          <a:p>
            <a:r>
              <a:rPr lang="en-GB" dirty="0"/>
              <a:t>Thank you very much for your time this evening.  This event was about raising awareness of how we as a school can help and it has allowed us to share some practical strategies that can support you as a family.  Parenting is the toughest job in the world and we hope that you walk away from this evening feeling empowered about how to tackle any struggles your child is going through now or could potentially go through in the future.  </a:t>
            </a:r>
          </a:p>
          <a:p>
            <a:endParaRPr lang="en-GB" dirty="0"/>
          </a:p>
          <a:p>
            <a:r>
              <a:rPr lang="en-GB" dirty="0"/>
              <a:t>Thanks again and take care all.</a:t>
            </a:r>
          </a:p>
          <a:p>
            <a:endParaRPr lang="en-GB" dirty="0"/>
          </a:p>
        </p:txBody>
      </p:sp>
      <p:sp>
        <p:nvSpPr>
          <p:cNvPr id="4" name="Slide Number Placeholder 3"/>
          <p:cNvSpPr>
            <a:spLocks noGrp="1"/>
          </p:cNvSpPr>
          <p:nvPr>
            <p:ph type="sldNum" sz="quarter" idx="5"/>
          </p:nvPr>
        </p:nvSpPr>
        <p:spPr/>
        <p:txBody>
          <a:bodyPr/>
          <a:lstStyle/>
          <a:p>
            <a:fld id="{F96BF5EB-2810-4F6C-9A32-BB3EC0367C9B}" type="slidenum">
              <a:rPr lang="en-GB" smtClean="0"/>
              <a:t>45</a:t>
            </a:fld>
            <a:endParaRPr lang="en-GB"/>
          </a:p>
        </p:txBody>
      </p:sp>
    </p:spTree>
    <p:extLst>
      <p:ext uri="{BB962C8B-B14F-4D97-AF65-F5344CB8AC3E}">
        <p14:creationId xmlns:p14="http://schemas.microsoft.com/office/powerpoint/2010/main" val="42574150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1AFD90-D72E-46BF-ACE8-3F73064A584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C8D3867-61DB-495E-8CC4-0D17E2E1F06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8FD86BC-2D20-48C3-BB90-76F65DFC9DEC}"/>
              </a:ext>
            </a:extLst>
          </p:cNvPr>
          <p:cNvSpPr>
            <a:spLocks noGrp="1"/>
          </p:cNvSpPr>
          <p:nvPr>
            <p:ph type="dt" sz="half" idx="10"/>
          </p:nvPr>
        </p:nvSpPr>
        <p:spPr/>
        <p:txBody>
          <a:bodyPr/>
          <a:lstStyle/>
          <a:p>
            <a:fld id="{AE1DD3B7-C7C1-4DBF-B1AB-A4C001DAC6DB}" type="datetimeFigureOut">
              <a:rPr lang="en-GB" smtClean="0"/>
              <a:t>30/06/2023</a:t>
            </a:fld>
            <a:endParaRPr lang="en-GB"/>
          </a:p>
        </p:txBody>
      </p:sp>
      <p:sp>
        <p:nvSpPr>
          <p:cNvPr id="5" name="Footer Placeholder 4">
            <a:extLst>
              <a:ext uri="{FF2B5EF4-FFF2-40B4-BE49-F238E27FC236}">
                <a16:creationId xmlns:a16="http://schemas.microsoft.com/office/drawing/2014/main" id="{2ADF253B-A48B-4596-A06B-336953E361E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5941921-751F-4FF0-86FB-2F29A718B0BB}"/>
              </a:ext>
            </a:extLst>
          </p:cNvPr>
          <p:cNvSpPr>
            <a:spLocks noGrp="1"/>
          </p:cNvSpPr>
          <p:nvPr>
            <p:ph type="sldNum" sz="quarter" idx="12"/>
          </p:nvPr>
        </p:nvSpPr>
        <p:spPr/>
        <p:txBody>
          <a:bodyPr/>
          <a:lstStyle/>
          <a:p>
            <a:fld id="{CEDE68C5-63B3-4670-AD8F-056B151F0B0A}" type="slidenum">
              <a:rPr lang="en-GB" smtClean="0"/>
              <a:t>‹#›</a:t>
            </a:fld>
            <a:endParaRPr lang="en-GB"/>
          </a:p>
        </p:txBody>
      </p:sp>
    </p:spTree>
    <p:extLst>
      <p:ext uri="{BB962C8B-B14F-4D97-AF65-F5344CB8AC3E}">
        <p14:creationId xmlns:p14="http://schemas.microsoft.com/office/powerpoint/2010/main" val="24417668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700FBF-74F2-4BA1-BD9E-3C6EF8896E6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4B9EB23-F3C2-45D0-B109-23A9FC56F83B}"/>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C0146C1-B92A-4077-9C39-1A3AAA80A659}"/>
              </a:ext>
            </a:extLst>
          </p:cNvPr>
          <p:cNvSpPr>
            <a:spLocks noGrp="1"/>
          </p:cNvSpPr>
          <p:nvPr>
            <p:ph type="dt" sz="half" idx="10"/>
          </p:nvPr>
        </p:nvSpPr>
        <p:spPr/>
        <p:txBody>
          <a:bodyPr/>
          <a:lstStyle/>
          <a:p>
            <a:fld id="{AE1DD3B7-C7C1-4DBF-B1AB-A4C001DAC6DB}" type="datetimeFigureOut">
              <a:rPr lang="en-GB" smtClean="0"/>
              <a:t>30/06/2023</a:t>
            </a:fld>
            <a:endParaRPr lang="en-GB"/>
          </a:p>
        </p:txBody>
      </p:sp>
      <p:sp>
        <p:nvSpPr>
          <p:cNvPr id="5" name="Footer Placeholder 4">
            <a:extLst>
              <a:ext uri="{FF2B5EF4-FFF2-40B4-BE49-F238E27FC236}">
                <a16:creationId xmlns:a16="http://schemas.microsoft.com/office/drawing/2014/main" id="{58B8CD78-67C3-4E38-A9C4-18B683AC89D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AEBFF9A-49FF-47EC-B5F3-7E76AD37983D}"/>
              </a:ext>
            </a:extLst>
          </p:cNvPr>
          <p:cNvSpPr>
            <a:spLocks noGrp="1"/>
          </p:cNvSpPr>
          <p:nvPr>
            <p:ph type="sldNum" sz="quarter" idx="12"/>
          </p:nvPr>
        </p:nvSpPr>
        <p:spPr/>
        <p:txBody>
          <a:bodyPr/>
          <a:lstStyle/>
          <a:p>
            <a:fld id="{CEDE68C5-63B3-4670-AD8F-056B151F0B0A}" type="slidenum">
              <a:rPr lang="en-GB" smtClean="0"/>
              <a:t>‹#›</a:t>
            </a:fld>
            <a:endParaRPr lang="en-GB"/>
          </a:p>
        </p:txBody>
      </p:sp>
    </p:spTree>
    <p:extLst>
      <p:ext uri="{BB962C8B-B14F-4D97-AF65-F5344CB8AC3E}">
        <p14:creationId xmlns:p14="http://schemas.microsoft.com/office/powerpoint/2010/main" val="13991901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417690-0198-4DA2-9DF5-FA657018F2F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95C1B04-5AFC-40D1-839D-B555D7C05FE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C861302C-BE62-4B8E-B29A-D714DCBE5566}"/>
              </a:ext>
            </a:extLst>
          </p:cNvPr>
          <p:cNvSpPr>
            <a:spLocks noGrp="1"/>
          </p:cNvSpPr>
          <p:nvPr>
            <p:ph type="dt" sz="half" idx="10"/>
          </p:nvPr>
        </p:nvSpPr>
        <p:spPr/>
        <p:txBody>
          <a:bodyPr/>
          <a:lstStyle/>
          <a:p>
            <a:fld id="{AE1DD3B7-C7C1-4DBF-B1AB-A4C001DAC6DB}" type="datetimeFigureOut">
              <a:rPr lang="en-GB" smtClean="0"/>
              <a:t>30/06/2023</a:t>
            </a:fld>
            <a:endParaRPr lang="en-GB"/>
          </a:p>
        </p:txBody>
      </p:sp>
      <p:sp>
        <p:nvSpPr>
          <p:cNvPr id="5" name="Footer Placeholder 4">
            <a:extLst>
              <a:ext uri="{FF2B5EF4-FFF2-40B4-BE49-F238E27FC236}">
                <a16:creationId xmlns:a16="http://schemas.microsoft.com/office/drawing/2014/main" id="{0444AD20-CDC1-48A2-9203-483A3E12EAF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C36864E-19E4-4D60-8756-34FE3FD3BC99}"/>
              </a:ext>
            </a:extLst>
          </p:cNvPr>
          <p:cNvSpPr>
            <a:spLocks noGrp="1"/>
          </p:cNvSpPr>
          <p:nvPr>
            <p:ph type="sldNum" sz="quarter" idx="12"/>
          </p:nvPr>
        </p:nvSpPr>
        <p:spPr/>
        <p:txBody>
          <a:bodyPr/>
          <a:lstStyle/>
          <a:p>
            <a:fld id="{CEDE68C5-63B3-4670-AD8F-056B151F0B0A}" type="slidenum">
              <a:rPr lang="en-GB" smtClean="0"/>
              <a:t>‹#›</a:t>
            </a:fld>
            <a:endParaRPr lang="en-GB"/>
          </a:p>
        </p:txBody>
      </p:sp>
    </p:spTree>
    <p:extLst>
      <p:ext uri="{BB962C8B-B14F-4D97-AF65-F5344CB8AC3E}">
        <p14:creationId xmlns:p14="http://schemas.microsoft.com/office/powerpoint/2010/main" val="26457377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91BEF7-741A-45A9-A923-37ACFCBFCBA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C34787C-3462-4951-9B30-95D7DB8547BD}"/>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C7A9358-66CD-4055-BDD5-F54239655F4C}"/>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51D6E64-2E3E-48F5-8E61-61878F7D6BEF}"/>
              </a:ext>
            </a:extLst>
          </p:cNvPr>
          <p:cNvSpPr>
            <a:spLocks noGrp="1"/>
          </p:cNvSpPr>
          <p:nvPr>
            <p:ph type="dt" sz="half" idx="10"/>
          </p:nvPr>
        </p:nvSpPr>
        <p:spPr/>
        <p:txBody>
          <a:bodyPr/>
          <a:lstStyle/>
          <a:p>
            <a:fld id="{AE1DD3B7-C7C1-4DBF-B1AB-A4C001DAC6DB}" type="datetimeFigureOut">
              <a:rPr lang="en-GB" smtClean="0"/>
              <a:t>30/06/2023</a:t>
            </a:fld>
            <a:endParaRPr lang="en-GB"/>
          </a:p>
        </p:txBody>
      </p:sp>
      <p:sp>
        <p:nvSpPr>
          <p:cNvPr id="6" name="Footer Placeholder 5">
            <a:extLst>
              <a:ext uri="{FF2B5EF4-FFF2-40B4-BE49-F238E27FC236}">
                <a16:creationId xmlns:a16="http://schemas.microsoft.com/office/drawing/2014/main" id="{5DEDE51E-E850-45C6-9DC8-963C5C612C5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72583EB-767E-4447-A71B-90AB35C41724}"/>
              </a:ext>
            </a:extLst>
          </p:cNvPr>
          <p:cNvSpPr>
            <a:spLocks noGrp="1"/>
          </p:cNvSpPr>
          <p:nvPr>
            <p:ph type="sldNum" sz="quarter" idx="12"/>
          </p:nvPr>
        </p:nvSpPr>
        <p:spPr/>
        <p:txBody>
          <a:bodyPr/>
          <a:lstStyle/>
          <a:p>
            <a:fld id="{CEDE68C5-63B3-4670-AD8F-056B151F0B0A}" type="slidenum">
              <a:rPr lang="en-GB" smtClean="0"/>
              <a:t>‹#›</a:t>
            </a:fld>
            <a:endParaRPr lang="en-GB"/>
          </a:p>
        </p:txBody>
      </p:sp>
    </p:spTree>
    <p:extLst>
      <p:ext uri="{BB962C8B-B14F-4D97-AF65-F5344CB8AC3E}">
        <p14:creationId xmlns:p14="http://schemas.microsoft.com/office/powerpoint/2010/main" val="21847308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2FBC5F-ACCB-4139-A829-A550E32A57B4}"/>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6A129EE-53D9-4570-87B0-7BAA251251D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7F5F5D18-E602-4C30-B78E-DB628C28E818}"/>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132C36D-2A4F-4E5A-AEF4-9767138B3F7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5AB79297-57C5-4EBA-85B2-F08206605009}"/>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C3A7347-7661-4A7B-8BAF-1AFB0B3E0C5C}"/>
              </a:ext>
            </a:extLst>
          </p:cNvPr>
          <p:cNvSpPr>
            <a:spLocks noGrp="1"/>
          </p:cNvSpPr>
          <p:nvPr>
            <p:ph type="dt" sz="half" idx="10"/>
          </p:nvPr>
        </p:nvSpPr>
        <p:spPr/>
        <p:txBody>
          <a:bodyPr/>
          <a:lstStyle/>
          <a:p>
            <a:fld id="{AE1DD3B7-C7C1-4DBF-B1AB-A4C001DAC6DB}" type="datetimeFigureOut">
              <a:rPr lang="en-GB" smtClean="0"/>
              <a:t>30/06/2023</a:t>
            </a:fld>
            <a:endParaRPr lang="en-GB"/>
          </a:p>
        </p:txBody>
      </p:sp>
      <p:sp>
        <p:nvSpPr>
          <p:cNvPr id="8" name="Footer Placeholder 7">
            <a:extLst>
              <a:ext uri="{FF2B5EF4-FFF2-40B4-BE49-F238E27FC236}">
                <a16:creationId xmlns:a16="http://schemas.microsoft.com/office/drawing/2014/main" id="{8A421D98-A097-4727-B18C-4AF7CFAEA30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4EF74FAA-B357-45D3-9B63-1AEA8EFBE9F0}"/>
              </a:ext>
            </a:extLst>
          </p:cNvPr>
          <p:cNvSpPr>
            <a:spLocks noGrp="1"/>
          </p:cNvSpPr>
          <p:nvPr>
            <p:ph type="sldNum" sz="quarter" idx="12"/>
          </p:nvPr>
        </p:nvSpPr>
        <p:spPr/>
        <p:txBody>
          <a:bodyPr/>
          <a:lstStyle/>
          <a:p>
            <a:fld id="{CEDE68C5-63B3-4670-AD8F-056B151F0B0A}" type="slidenum">
              <a:rPr lang="en-GB" smtClean="0"/>
              <a:t>‹#›</a:t>
            </a:fld>
            <a:endParaRPr lang="en-GB"/>
          </a:p>
        </p:txBody>
      </p:sp>
    </p:spTree>
    <p:extLst>
      <p:ext uri="{BB962C8B-B14F-4D97-AF65-F5344CB8AC3E}">
        <p14:creationId xmlns:p14="http://schemas.microsoft.com/office/powerpoint/2010/main" val="7657461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F4AD37-DEE8-449A-818D-6711D56C0E9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9B008E8-8FBF-430A-9A4F-04C8DC69EB90}"/>
              </a:ext>
            </a:extLst>
          </p:cNvPr>
          <p:cNvSpPr>
            <a:spLocks noGrp="1"/>
          </p:cNvSpPr>
          <p:nvPr>
            <p:ph type="dt" sz="half" idx="10"/>
          </p:nvPr>
        </p:nvSpPr>
        <p:spPr/>
        <p:txBody>
          <a:bodyPr/>
          <a:lstStyle/>
          <a:p>
            <a:fld id="{AE1DD3B7-C7C1-4DBF-B1AB-A4C001DAC6DB}" type="datetimeFigureOut">
              <a:rPr lang="en-GB" smtClean="0"/>
              <a:t>30/06/2023</a:t>
            </a:fld>
            <a:endParaRPr lang="en-GB"/>
          </a:p>
        </p:txBody>
      </p:sp>
      <p:sp>
        <p:nvSpPr>
          <p:cNvPr id="4" name="Footer Placeholder 3">
            <a:extLst>
              <a:ext uri="{FF2B5EF4-FFF2-40B4-BE49-F238E27FC236}">
                <a16:creationId xmlns:a16="http://schemas.microsoft.com/office/drawing/2014/main" id="{FE1F1E24-C45D-4518-9372-A973708C7EF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9A5BA75-72CD-424D-B305-B43921DF1CF7}"/>
              </a:ext>
            </a:extLst>
          </p:cNvPr>
          <p:cNvSpPr>
            <a:spLocks noGrp="1"/>
          </p:cNvSpPr>
          <p:nvPr>
            <p:ph type="sldNum" sz="quarter" idx="12"/>
          </p:nvPr>
        </p:nvSpPr>
        <p:spPr/>
        <p:txBody>
          <a:bodyPr/>
          <a:lstStyle/>
          <a:p>
            <a:fld id="{CEDE68C5-63B3-4670-AD8F-056B151F0B0A}" type="slidenum">
              <a:rPr lang="en-GB" smtClean="0"/>
              <a:t>‹#›</a:t>
            </a:fld>
            <a:endParaRPr lang="en-GB"/>
          </a:p>
        </p:txBody>
      </p:sp>
    </p:spTree>
    <p:extLst>
      <p:ext uri="{BB962C8B-B14F-4D97-AF65-F5344CB8AC3E}">
        <p14:creationId xmlns:p14="http://schemas.microsoft.com/office/powerpoint/2010/main" val="10098449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16C171F-B114-4D6C-B148-B852F234A6DF}"/>
              </a:ext>
            </a:extLst>
          </p:cNvPr>
          <p:cNvSpPr>
            <a:spLocks noGrp="1"/>
          </p:cNvSpPr>
          <p:nvPr>
            <p:ph type="dt" sz="half" idx="10"/>
          </p:nvPr>
        </p:nvSpPr>
        <p:spPr/>
        <p:txBody>
          <a:bodyPr/>
          <a:lstStyle/>
          <a:p>
            <a:fld id="{AE1DD3B7-C7C1-4DBF-B1AB-A4C001DAC6DB}" type="datetimeFigureOut">
              <a:rPr lang="en-GB" smtClean="0"/>
              <a:t>30/06/2023</a:t>
            </a:fld>
            <a:endParaRPr lang="en-GB"/>
          </a:p>
        </p:txBody>
      </p:sp>
      <p:sp>
        <p:nvSpPr>
          <p:cNvPr id="3" name="Footer Placeholder 2">
            <a:extLst>
              <a:ext uri="{FF2B5EF4-FFF2-40B4-BE49-F238E27FC236}">
                <a16:creationId xmlns:a16="http://schemas.microsoft.com/office/drawing/2014/main" id="{E43F6332-FA8D-4B4E-8D37-2392EBFB7E4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0F6E0F6-C45C-4FBA-86A0-E34AEC139562}"/>
              </a:ext>
            </a:extLst>
          </p:cNvPr>
          <p:cNvSpPr>
            <a:spLocks noGrp="1"/>
          </p:cNvSpPr>
          <p:nvPr>
            <p:ph type="sldNum" sz="quarter" idx="12"/>
          </p:nvPr>
        </p:nvSpPr>
        <p:spPr/>
        <p:txBody>
          <a:bodyPr/>
          <a:lstStyle/>
          <a:p>
            <a:fld id="{CEDE68C5-63B3-4670-AD8F-056B151F0B0A}" type="slidenum">
              <a:rPr lang="en-GB" smtClean="0"/>
              <a:t>‹#›</a:t>
            </a:fld>
            <a:endParaRPr lang="en-GB"/>
          </a:p>
        </p:txBody>
      </p:sp>
    </p:spTree>
    <p:extLst>
      <p:ext uri="{BB962C8B-B14F-4D97-AF65-F5344CB8AC3E}">
        <p14:creationId xmlns:p14="http://schemas.microsoft.com/office/powerpoint/2010/main" val="36251306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26A3EF-2114-4E00-9573-400F90C732D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7E87F84-A3F4-430A-A19D-35E6E4D74D5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9E11C1B-A61B-41F2-8B4E-7496B11314D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9928F72C-18C4-4418-A0A9-8ED34DF14520}"/>
              </a:ext>
            </a:extLst>
          </p:cNvPr>
          <p:cNvSpPr>
            <a:spLocks noGrp="1"/>
          </p:cNvSpPr>
          <p:nvPr>
            <p:ph type="dt" sz="half" idx="10"/>
          </p:nvPr>
        </p:nvSpPr>
        <p:spPr/>
        <p:txBody>
          <a:bodyPr/>
          <a:lstStyle/>
          <a:p>
            <a:fld id="{AE1DD3B7-C7C1-4DBF-B1AB-A4C001DAC6DB}" type="datetimeFigureOut">
              <a:rPr lang="en-GB" smtClean="0"/>
              <a:t>30/06/2023</a:t>
            </a:fld>
            <a:endParaRPr lang="en-GB"/>
          </a:p>
        </p:txBody>
      </p:sp>
      <p:sp>
        <p:nvSpPr>
          <p:cNvPr id="6" name="Footer Placeholder 5">
            <a:extLst>
              <a:ext uri="{FF2B5EF4-FFF2-40B4-BE49-F238E27FC236}">
                <a16:creationId xmlns:a16="http://schemas.microsoft.com/office/drawing/2014/main" id="{6632D372-B4F8-4057-BA65-9436565BD2A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2EE96AD-A4EC-4F71-A6C4-101C1AD2BDEF}"/>
              </a:ext>
            </a:extLst>
          </p:cNvPr>
          <p:cNvSpPr>
            <a:spLocks noGrp="1"/>
          </p:cNvSpPr>
          <p:nvPr>
            <p:ph type="sldNum" sz="quarter" idx="12"/>
          </p:nvPr>
        </p:nvSpPr>
        <p:spPr/>
        <p:txBody>
          <a:bodyPr/>
          <a:lstStyle/>
          <a:p>
            <a:fld id="{CEDE68C5-63B3-4670-AD8F-056B151F0B0A}" type="slidenum">
              <a:rPr lang="en-GB" smtClean="0"/>
              <a:t>‹#›</a:t>
            </a:fld>
            <a:endParaRPr lang="en-GB"/>
          </a:p>
        </p:txBody>
      </p:sp>
    </p:spTree>
    <p:extLst>
      <p:ext uri="{BB962C8B-B14F-4D97-AF65-F5344CB8AC3E}">
        <p14:creationId xmlns:p14="http://schemas.microsoft.com/office/powerpoint/2010/main" val="38896401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FFB296-2BE6-4201-B4B6-36343D1EABA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855CD7C-514D-46D4-9DD8-8BA2A3124A5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FC29A6A-717F-4F98-898F-08D2927245F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36797E0E-98FB-4A47-85C5-89551C93A696}"/>
              </a:ext>
            </a:extLst>
          </p:cNvPr>
          <p:cNvSpPr>
            <a:spLocks noGrp="1"/>
          </p:cNvSpPr>
          <p:nvPr>
            <p:ph type="dt" sz="half" idx="10"/>
          </p:nvPr>
        </p:nvSpPr>
        <p:spPr/>
        <p:txBody>
          <a:bodyPr/>
          <a:lstStyle/>
          <a:p>
            <a:fld id="{AE1DD3B7-C7C1-4DBF-B1AB-A4C001DAC6DB}" type="datetimeFigureOut">
              <a:rPr lang="en-GB" smtClean="0"/>
              <a:t>30/06/2023</a:t>
            </a:fld>
            <a:endParaRPr lang="en-GB"/>
          </a:p>
        </p:txBody>
      </p:sp>
      <p:sp>
        <p:nvSpPr>
          <p:cNvPr id="6" name="Footer Placeholder 5">
            <a:extLst>
              <a:ext uri="{FF2B5EF4-FFF2-40B4-BE49-F238E27FC236}">
                <a16:creationId xmlns:a16="http://schemas.microsoft.com/office/drawing/2014/main" id="{1170D1F4-2BB8-4FFD-A57F-1FDA13EDBC4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B2924C6-38C5-4B82-8065-373B638AA306}"/>
              </a:ext>
            </a:extLst>
          </p:cNvPr>
          <p:cNvSpPr>
            <a:spLocks noGrp="1"/>
          </p:cNvSpPr>
          <p:nvPr>
            <p:ph type="sldNum" sz="quarter" idx="12"/>
          </p:nvPr>
        </p:nvSpPr>
        <p:spPr/>
        <p:txBody>
          <a:bodyPr/>
          <a:lstStyle/>
          <a:p>
            <a:fld id="{CEDE68C5-63B3-4670-AD8F-056B151F0B0A}" type="slidenum">
              <a:rPr lang="en-GB" smtClean="0"/>
              <a:t>‹#›</a:t>
            </a:fld>
            <a:endParaRPr lang="en-GB"/>
          </a:p>
        </p:txBody>
      </p:sp>
    </p:spTree>
    <p:extLst>
      <p:ext uri="{BB962C8B-B14F-4D97-AF65-F5344CB8AC3E}">
        <p14:creationId xmlns:p14="http://schemas.microsoft.com/office/powerpoint/2010/main" val="20089976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CC4763-CF7E-46FC-8DEA-8191ED696DF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DCAD195-F169-41EC-9284-DBC253E31911}"/>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39E32E7-51D6-4240-B4AB-DF2D402925EC}"/>
              </a:ext>
            </a:extLst>
          </p:cNvPr>
          <p:cNvSpPr>
            <a:spLocks noGrp="1"/>
          </p:cNvSpPr>
          <p:nvPr>
            <p:ph type="dt" sz="half" idx="10"/>
          </p:nvPr>
        </p:nvSpPr>
        <p:spPr/>
        <p:txBody>
          <a:bodyPr/>
          <a:lstStyle/>
          <a:p>
            <a:fld id="{AE1DD3B7-C7C1-4DBF-B1AB-A4C001DAC6DB}" type="datetimeFigureOut">
              <a:rPr lang="en-GB" smtClean="0"/>
              <a:t>30/06/2023</a:t>
            </a:fld>
            <a:endParaRPr lang="en-GB"/>
          </a:p>
        </p:txBody>
      </p:sp>
      <p:sp>
        <p:nvSpPr>
          <p:cNvPr id="5" name="Footer Placeholder 4">
            <a:extLst>
              <a:ext uri="{FF2B5EF4-FFF2-40B4-BE49-F238E27FC236}">
                <a16:creationId xmlns:a16="http://schemas.microsoft.com/office/drawing/2014/main" id="{A2749DF5-CFFA-4863-896B-2CE79A4F622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6BFA1D1-7405-4EAC-B00F-6FC5823E81FC}"/>
              </a:ext>
            </a:extLst>
          </p:cNvPr>
          <p:cNvSpPr>
            <a:spLocks noGrp="1"/>
          </p:cNvSpPr>
          <p:nvPr>
            <p:ph type="sldNum" sz="quarter" idx="12"/>
          </p:nvPr>
        </p:nvSpPr>
        <p:spPr/>
        <p:txBody>
          <a:bodyPr/>
          <a:lstStyle/>
          <a:p>
            <a:fld id="{CEDE68C5-63B3-4670-AD8F-056B151F0B0A}" type="slidenum">
              <a:rPr lang="en-GB" smtClean="0"/>
              <a:t>‹#›</a:t>
            </a:fld>
            <a:endParaRPr lang="en-GB"/>
          </a:p>
        </p:txBody>
      </p:sp>
    </p:spTree>
    <p:extLst>
      <p:ext uri="{BB962C8B-B14F-4D97-AF65-F5344CB8AC3E}">
        <p14:creationId xmlns:p14="http://schemas.microsoft.com/office/powerpoint/2010/main" val="16292827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B49A06B-8363-4831-AF41-58DAB961A78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DCF6AD1-5E4C-48B8-9474-0D93294679F5}"/>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094225C-DED9-4B98-9470-8DD2D2FD5348}"/>
              </a:ext>
            </a:extLst>
          </p:cNvPr>
          <p:cNvSpPr>
            <a:spLocks noGrp="1"/>
          </p:cNvSpPr>
          <p:nvPr>
            <p:ph type="dt" sz="half" idx="10"/>
          </p:nvPr>
        </p:nvSpPr>
        <p:spPr/>
        <p:txBody>
          <a:bodyPr/>
          <a:lstStyle/>
          <a:p>
            <a:fld id="{AE1DD3B7-C7C1-4DBF-B1AB-A4C001DAC6DB}" type="datetimeFigureOut">
              <a:rPr lang="en-GB" smtClean="0"/>
              <a:t>30/06/2023</a:t>
            </a:fld>
            <a:endParaRPr lang="en-GB"/>
          </a:p>
        </p:txBody>
      </p:sp>
      <p:sp>
        <p:nvSpPr>
          <p:cNvPr id="5" name="Footer Placeholder 4">
            <a:extLst>
              <a:ext uri="{FF2B5EF4-FFF2-40B4-BE49-F238E27FC236}">
                <a16:creationId xmlns:a16="http://schemas.microsoft.com/office/drawing/2014/main" id="{1636A4B4-F499-478A-8C98-635D2591C29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16F665D-CA64-4DB4-895D-1E51F1DFA180}"/>
              </a:ext>
            </a:extLst>
          </p:cNvPr>
          <p:cNvSpPr>
            <a:spLocks noGrp="1"/>
          </p:cNvSpPr>
          <p:nvPr>
            <p:ph type="sldNum" sz="quarter" idx="12"/>
          </p:nvPr>
        </p:nvSpPr>
        <p:spPr/>
        <p:txBody>
          <a:bodyPr/>
          <a:lstStyle/>
          <a:p>
            <a:fld id="{CEDE68C5-63B3-4670-AD8F-056B151F0B0A}" type="slidenum">
              <a:rPr lang="en-GB" smtClean="0"/>
              <a:t>‹#›</a:t>
            </a:fld>
            <a:endParaRPr lang="en-GB"/>
          </a:p>
        </p:txBody>
      </p:sp>
    </p:spTree>
    <p:extLst>
      <p:ext uri="{BB962C8B-B14F-4D97-AF65-F5344CB8AC3E}">
        <p14:creationId xmlns:p14="http://schemas.microsoft.com/office/powerpoint/2010/main" val="33063135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6/30/2023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4897060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6/30/2023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69394154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a:t>Click to edit Master title style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6/30/2023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98648368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6/30/2023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67952212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6/30/2023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6689251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6/30/2023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93952866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6/30/2023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91449636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6/30/2023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400632148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6/30/2023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11988324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Date Placeholder 2"/>
          <p:cNvSpPr>
            <a:spLocks noGrp="1"/>
          </p:cNvSpPr>
          <p:nvPr>
            <p:ph type="dt" sz="half" idx="10"/>
          </p:nvPr>
        </p:nvSpPr>
        <p:spPr/>
        <p:txBody>
          <a:bodyPr/>
          <a:lstStyle/>
          <a:p>
            <a:fld id="{B61BEF0D-F0BB-DE4B-95CE-6DB70DBA9567}" type="datetimeFigureOut">
              <a:rPr lang="en-US" dirty="0"/>
              <a:pPr/>
              <a:t>6/30/2023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27712517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6/30/2023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83577038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6/30/2023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218060294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6/30/2023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44540947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6/30/2023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77759096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6/30/2023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23243171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6/30/2023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87499573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6/30/2023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5065855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1D81824-36BA-4965-8901-34B6BF60114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37D8AF7-DB6B-4D4E-8BDE-0AF30BD3D5B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BAC3A71-C269-47A2-B8A0-58F03340DD9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E1DD3B7-C7C1-4DBF-B1AB-A4C001DAC6DB}" type="datetimeFigureOut">
              <a:rPr lang="en-GB" smtClean="0"/>
              <a:t>30/06/2023</a:t>
            </a:fld>
            <a:endParaRPr lang="en-GB"/>
          </a:p>
        </p:txBody>
      </p:sp>
      <p:sp>
        <p:nvSpPr>
          <p:cNvPr id="5" name="Footer Placeholder 4">
            <a:extLst>
              <a:ext uri="{FF2B5EF4-FFF2-40B4-BE49-F238E27FC236}">
                <a16:creationId xmlns:a16="http://schemas.microsoft.com/office/drawing/2014/main" id="{F3AF1307-EAD5-471D-9A1C-A29155F0E22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0D96990-61F2-49A6-8849-6472F7C39FF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EDE68C5-63B3-4670-AD8F-056B151F0B0A}" type="slidenum">
              <a:rPr lang="en-GB" smtClean="0"/>
              <a:t>‹#›</a:t>
            </a:fld>
            <a:endParaRPr lang="en-GB"/>
          </a:p>
        </p:txBody>
      </p:sp>
    </p:spTree>
    <p:extLst>
      <p:ext uri="{BB962C8B-B14F-4D97-AF65-F5344CB8AC3E}">
        <p14:creationId xmlns:p14="http://schemas.microsoft.com/office/powerpoint/2010/main" val="1319619611"/>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
              <a:schemeClr val="accent5">
                <a:lumMod val="20000"/>
                <a:lumOff val="80000"/>
              </a:schemeClr>
            </a:gs>
            <a:gs pos="100000">
              <a:schemeClr val="bg2">
                <a:shade val="96000"/>
                <a:satMod val="120000"/>
                <a:lumMod val="90000"/>
              </a:schemeClr>
            </a:gs>
          </a:gsLst>
          <a:lin ang="6120000" scaled="1"/>
          <a:tileRect/>
        </a:gradFill>
        <a:effectLst/>
      </p:bgPr>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B61BEF0D-F0BB-DE4B-95CE-6DB70DBA9567}" type="datetimeFigureOut">
              <a:rPr lang="en-US" dirty="0"/>
              <a:pPr/>
              <a:t>6/30/2023</a:t>
            </a:fld>
            <a:endParaRPr lang="en-US" dirty="0"/>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US" dirty="0"/>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1207089430"/>
      </p:ext>
    </p:extLst>
  </p:cSld>
  <p:clrMap bg1="dk1" tx1="lt1" bg2="dk2" tx2="lt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 id="2147483720" r:id="rId12"/>
    <p:sldLayoutId id="2147483721" r:id="rId13"/>
    <p:sldLayoutId id="2147483722" r:id="rId14"/>
    <p:sldLayoutId id="2147483723" r:id="rId15"/>
    <p:sldLayoutId id="2147483724" r:id="rId16"/>
    <p:sldLayoutId id="2147483725"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2.xml"/></Relationships>
</file>

<file path=ppt/slides/_rels/slide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6.xml"/><Relationship Id="rId1" Type="http://schemas.openxmlformats.org/officeDocument/2006/relationships/slideLayout" Target="../slideLayouts/slideLayout16.xml"/><Relationship Id="rId5" Type="http://schemas.openxmlformats.org/officeDocument/2006/relationships/image" Target="../media/image5.png"/><Relationship Id="rId4" Type="http://schemas.openxmlformats.org/officeDocument/2006/relationships/image" Target="../media/image4.jp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4.xml"/><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11.png"/><Relationship Id="rId7" Type="http://schemas.openxmlformats.org/officeDocument/2006/relationships/diagramQuickStyle" Target="../diagrams/quickStyle1.xml"/><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11.svg"/><Relationship Id="rId9" Type="http://schemas.microsoft.com/office/2007/relationships/diagramDrawing" Target="../diagrams/drawing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6.xml.rels><?xml version="1.0" encoding="UTF-8" standalone="yes"?>
<Relationships xmlns="http://schemas.openxmlformats.org/package/2006/relationships"><Relationship Id="rId8" Type="http://schemas.openxmlformats.org/officeDocument/2006/relationships/image" Target="../media/image18.png"/><Relationship Id="rId13" Type="http://schemas.openxmlformats.org/officeDocument/2006/relationships/image" Target="../media/image23.png"/><Relationship Id="rId3" Type="http://schemas.openxmlformats.org/officeDocument/2006/relationships/image" Target="../media/image13.png"/><Relationship Id="rId7" Type="http://schemas.openxmlformats.org/officeDocument/2006/relationships/image" Target="../media/image17.png"/><Relationship Id="rId12" Type="http://schemas.openxmlformats.org/officeDocument/2006/relationships/image" Target="../media/image22.png"/><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21.png"/><Relationship Id="rId5" Type="http://schemas.openxmlformats.org/officeDocument/2006/relationships/image" Target="../media/image15.png"/><Relationship Id="rId15" Type="http://schemas.openxmlformats.org/officeDocument/2006/relationships/image" Target="../media/image25.png"/><Relationship Id="rId10" Type="http://schemas.openxmlformats.org/officeDocument/2006/relationships/image" Target="../media/image20.png"/><Relationship Id="rId4" Type="http://schemas.openxmlformats.org/officeDocument/2006/relationships/image" Target="../media/image14.png"/><Relationship Id="rId9" Type="http://schemas.openxmlformats.org/officeDocument/2006/relationships/image" Target="../media/image19.png"/><Relationship Id="rId14" Type="http://schemas.openxmlformats.org/officeDocument/2006/relationships/image" Target="../media/image24.png"/></Relationships>
</file>

<file path=ppt/slides/_rels/slide27.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26.png"/><Relationship Id="rId7" Type="http://schemas.openxmlformats.org/officeDocument/2006/relationships/image" Target="../media/image30.png"/><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 Id="rId9" Type="http://schemas.openxmlformats.org/officeDocument/2006/relationships/image" Target="../media/image32.png"/></Relationships>
</file>

<file path=ppt/slides/_rels/slide28.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26.png"/><Relationship Id="rId7" Type="http://schemas.openxmlformats.org/officeDocument/2006/relationships/image" Target="../media/image35.png"/><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image" Target="../media/image34.png"/><Relationship Id="rId5" Type="http://schemas.openxmlformats.org/officeDocument/2006/relationships/image" Target="../media/image28.png"/><Relationship Id="rId10" Type="http://schemas.openxmlformats.org/officeDocument/2006/relationships/image" Target="../media/image37.png"/><Relationship Id="rId4" Type="http://schemas.openxmlformats.org/officeDocument/2006/relationships/image" Target="../media/image33.png"/><Relationship Id="rId9" Type="http://schemas.openxmlformats.org/officeDocument/2006/relationships/image" Target="../media/image31.png"/></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8" Type="http://schemas.openxmlformats.org/officeDocument/2006/relationships/diagramColors" Target="../diagrams/colors5.xml"/><Relationship Id="rId3" Type="http://schemas.openxmlformats.org/officeDocument/2006/relationships/image" Target="../media/image38.png"/><Relationship Id="rId7" Type="http://schemas.openxmlformats.org/officeDocument/2006/relationships/diagramQuickStyle" Target="../diagrams/quickStyle5.xml"/><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diagramLayout" Target="../diagrams/layout5.xml"/><Relationship Id="rId5" Type="http://schemas.openxmlformats.org/officeDocument/2006/relationships/diagramData" Target="../diagrams/data5.xml"/><Relationship Id="rId10" Type="http://schemas.openxmlformats.org/officeDocument/2006/relationships/comments" Target="../comments/comment1.xml"/><Relationship Id="rId4" Type="http://schemas.openxmlformats.org/officeDocument/2006/relationships/image" Target="../media/image39.jpg"/><Relationship Id="rId9" Type="http://schemas.microsoft.com/office/2007/relationships/diagramDrawing" Target="../diagrams/drawing5.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35.xml"/><Relationship Id="rId1" Type="http://schemas.openxmlformats.org/officeDocument/2006/relationships/slideLayout" Target="../slideLayouts/slideLayout2.xml"/><Relationship Id="rId4" Type="http://schemas.openxmlformats.org/officeDocument/2006/relationships/image" Target="../media/image41.png"/></Relationships>
</file>

<file path=ppt/slides/_rels/slide36.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image" Target="../media/image42.png"/><Relationship Id="rId7" Type="http://schemas.openxmlformats.org/officeDocument/2006/relationships/image" Target="../media/image45.png"/><Relationship Id="rId2" Type="http://schemas.openxmlformats.org/officeDocument/2006/relationships/notesSlide" Target="../notesSlides/notesSlide36.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png"/><Relationship Id="rId5" Type="http://schemas.openxmlformats.org/officeDocument/2006/relationships/image" Target="../media/image43.png"/><Relationship Id="rId10" Type="http://schemas.openxmlformats.org/officeDocument/2006/relationships/image" Target="../media/image48.png"/><Relationship Id="rId4" Type="http://schemas.openxmlformats.org/officeDocument/2006/relationships/image" Target="../media/image40.png"/><Relationship Id="rId9" Type="http://schemas.openxmlformats.org/officeDocument/2006/relationships/image" Target="../media/image47.png"/></Relationships>
</file>

<file path=ppt/slides/_rels/slide37.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37.xml"/><Relationship Id="rId1" Type="http://schemas.openxmlformats.org/officeDocument/2006/relationships/slideLayout" Target="../slideLayouts/slideLayout2.xml"/><Relationship Id="rId4" Type="http://schemas.openxmlformats.org/officeDocument/2006/relationships/image" Target="../media/image50.png"/></Relationships>
</file>

<file path=ppt/slides/_rels/slide38.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38.xml"/><Relationship Id="rId1" Type="http://schemas.openxmlformats.org/officeDocument/2006/relationships/slideLayout" Target="../slideLayouts/slideLayout2.xml"/><Relationship Id="rId5" Type="http://schemas.openxmlformats.org/officeDocument/2006/relationships/image" Target="../media/image51.png"/><Relationship Id="rId4" Type="http://schemas.openxmlformats.org/officeDocument/2006/relationships/image" Target="../media/image50.png"/></Relationships>
</file>

<file path=ppt/slides/_rels/slide39.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39.xml"/><Relationship Id="rId1" Type="http://schemas.openxmlformats.org/officeDocument/2006/relationships/slideLayout" Target="../slideLayouts/slideLayout2.xml"/><Relationship Id="rId4" Type="http://schemas.openxmlformats.org/officeDocument/2006/relationships/image" Target="../media/image53.png"/></Relationships>
</file>

<file path=ppt/slides/_rels/slide40.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40.xml"/><Relationship Id="rId1" Type="http://schemas.openxmlformats.org/officeDocument/2006/relationships/slideLayout" Target="../slideLayouts/slideLayout2.xml"/><Relationship Id="rId5" Type="http://schemas.openxmlformats.org/officeDocument/2006/relationships/image" Target="../media/image53.png"/><Relationship Id="rId4" Type="http://schemas.openxmlformats.org/officeDocument/2006/relationships/image" Target="../media/image54.png"/></Relationships>
</file>

<file path=ppt/slides/_rels/slide41.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41.xml"/><Relationship Id="rId1" Type="http://schemas.openxmlformats.org/officeDocument/2006/relationships/slideLayout" Target="../slideLayouts/slideLayout2.xml"/><Relationship Id="rId5" Type="http://schemas.openxmlformats.org/officeDocument/2006/relationships/image" Target="../media/image53.png"/><Relationship Id="rId4" Type="http://schemas.openxmlformats.org/officeDocument/2006/relationships/image" Target="../media/image55.png"/></Relationships>
</file>

<file path=ppt/slides/_rels/slide42.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42.xml"/><Relationship Id="rId1" Type="http://schemas.openxmlformats.org/officeDocument/2006/relationships/slideLayout" Target="../slideLayouts/slideLayout2.xml"/><Relationship Id="rId5" Type="http://schemas.openxmlformats.org/officeDocument/2006/relationships/image" Target="../media/image53.png"/><Relationship Id="rId4" Type="http://schemas.openxmlformats.org/officeDocument/2006/relationships/image" Target="../media/image56.png"/></Relationships>
</file>

<file path=ppt/slides/_rels/slide43.xml.rels><?xml version="1.0" encoding="UTF-8" standalone="yes"?>
<Relationships xmlns="http://schemas.openxmlformats.org/package/2006/relationships"><Relationship Id="rId8" Type="http://schemas.openxmlformats.org/officeDocument/2006/relationships/image" Target="../media/image53.png"/><Relationship Id="rId3" Type="http://schemas.openxmlformats.org/officeDocument/2006/relationships/image" Target="../media/image57.png"/><Relationship Id="rId7" Type="http://schemas.openxmlformats.org/officeDocument/2006/relationships/image" Target="../media/image60.png"/><Relationship Id="rId2" Type="http://schemas.openxmlformats.org/officeDocument/2006/relationships/notesSlide" Target="../notesSlides/notesSlide43.xml"/><Relationship Id="rId1" Type="http://schemas.openxmlformats.org/officeDocument/2006/relationships/slideLayout" Target="../slideLayouts/slideLayout2.xml"/><Relationship Id="rId6" Type="http://schemas.openxmlformats.org/officeDocument/2006/relationships/image" Target="../media/image59.png"/><Relationship Id="rId5" Type="http://schemas.openxmlformats.org/officeDocument/2006/relationships/image" Target="../media/image58.png"/><Relationship Id="rId4" Type="http://schemas.openxmlformats.org/officeDocument/2006/relationships/image" Target="../media/image52.png"/></Relationships>
</file>

<file path=ppt/slides/_rels/slide44.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5.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7F7F9"/>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B18770-C2C1-4609-9D61-2A66E2D7F4AB}"/>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A5328E16-97CB-4BD0-A97A-CB1E095A5439}"/>
              </a:ext>
            </a:extLst>
          </p:cNvPr>
          <p:cNvSpPr>
            <a:spLocks noGrp="1"/>
          </p:cNvSpPr>
          <p:nvPr>
            <p:ph type="subTitle" idx="1"/>
          </p:nvPr>
        </p:nvSpPr>
        <p:spPr/>
        <p:txBody>
          <a:bodyPr/>
          <a:lstStyle/>
          <a:p>
            <a:endParaRPr lang="en-GB" dirty="0"/>
          </a:p>
        </p:txBody>
      </p:sp>
      <p:pic>
        <p:nvPicPr>
          <p:cNvPr id="4" name="Picture 3">
            <a:extLst>
              <a:ext uri="{FF2B5EF4-FFF2-40B4-BE49-F238E27FC236}">
                <a16:creationId xmlns:a16="http://schemas.microsoft.com/office/drawing/2014/main" id="{D8FD6CB2-6B17-4B92-8E55-8926F3246CAD}"/>
              </a:ext>
            </a:extLst>
          </p:cNvPr>
          <p:cNvPicPr>
            <a:picLocks noChangeAspect="1"/>
          </p:cNvPicPr>
          <p:nvPr/>
        </p:nvPicPr>
        <p:blipFill rotWithShape="1">
          <a:blip r:embed="rId3"/>
          <a:srcRect l="10500" t="26796" r="8690" b="25589"/>
          <a:stretch/>
        </p:blipFill>
        <p:spPr>
          <a:xfrm>
            <a:off x="1" y="-93662"/>
            <a:ext cx="12192000" cy="7113528"/>
          </a:xfrm>
          <a:prstGeom prst="rect">
            <a:avLst/>
          </a:prstGeom>
        </p:spPr>
      </p:pic>
      <p:sp>
        <p:nvSpPr>
          <p:cNvPr id="5" name="Rectangle 4">
            <a:extLst>
              <a:ext uri="{FF2B5EF4-FFF2-40B4-BE49-F238E27FC236}">
                <a16:creationId xmlns:a16="http://schemas.microsoft.com/office/drawing/2014/main" id="{453CD9B4-46D8-4B30-B0B6-1CC24A9E4E91}"/>
              </a:ext>
            </a:extLst>
          </p:cNvPr>
          <p:cNvSpPr/>
          <p:nvPr/>
        </p:nvSpPr>
        <p:spPr>
          <a:xfrm>
            <a:off x="0" y="-9525"/>
            <a:ext cx="12191999" cy="7029391"/>
          </a:xfrm>
          <a:prstGeom prst="rect">
            <a:avLst/>
          </a:prstGeom>
          <a:solidFill>
            <a:schemeClr val="bg1">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a:extLst>
              <a:ext uri="{FF2B5EF4-FFF2-40B4-BE49-F238E27FC236}">
                <a16:creationId xmlns:a16="http://schemas.microsoft.com/office/drawing/2014/main" id="{25910135-B52D-406A-B6FB-4E873C5772CD}"/>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4600507" y="1724752"/>
            <a:ext cx="3333885" cy="3333885"/>
          </a:xfrm>
          <a:prstGeom prst="rect">
            <a:avLst/>
          </a:prstGeom>
          <a:noFill/>
        </p:spPr>
      </p:pic>
      <p:sp>
        <p:nvSpPr>
          <p:cNvPr id="8" name="Oval 7">
            <a:extLst>
              <a:ext uri="{FF2B5EF4-FFF2-40B4-BE49-F238E27FC236}">
                <a16:creationId xmlns:a16="http://schemas.microsoft.com/office/drawing/2014/main" id="{A1C08832-2492-4DA2-865F-0A4014FF7D99}"/>
              </a:ext>
            </a:extLst>
          </p:cNvPr>
          <p:cNvSpPr/>
          <p:nvPr/>
        </p:nvSpPr>
        <p:spPr>
          <a:xfrm>
            <a:off x="4838700" y="-514350"/>
            <a:ext cx="2857500" cy="10096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426206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609862E-48F9-45AC-8D44-67A0268A793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5" y="2"/>
            <a:ext cx="12192000" cy="6858000"/>
          </a:xfrm>
          <a:prstGeom prst="rect">
            <a:avLst/>
          </a:prstGeom>
          <a:solidFill>
            <a:schemeClr val="bg2">
              <a:alpha val="60000"/>
            </a:schemeClr>
          </a:solidFill>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useBgFill="1">
        <p:nvSpPr>
          <p:cNvPr id="10" name="Snip Diagonal Corner Rectangle 6">
            <a:extLst>
              <a:ext uri="{FF2B5EF4-FFF2-40B4-BE49-F238E27FC236}">
                <a16:creationId xmlns:a16="http://schemas.microsoft.com/office/drawing/2014/main" id="{2D5EEA8B-2D86-4D1D-96B3-6B829030378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925" y="2"/>
            <a:ext cx="12191075" cy="6857998"/>
          </a:xfrm>
          <a:prstGeom prst="snip2DiagRect">
            <a:avLst>
              <a:gd name="adj1" fmla="val 0"/>
              <a:gd name="adj2" fmla="val 37605"/>
            </a:avLst>
          </a:prstGeom>
          <a:ln>
            <a:noFill/>
          </a:ln>
          <a:effectLst/>
        </p:spPr>
        <p:style>
          <a:lnRef idx="2">
            <a:schemeClr val="accent1">
              <a:shade val="50000"/>
            </a:schemeClr>
          </a:lnRef>
          <a:fillRef idx="1003">
            <a:schemeClr val="dk2"/>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2" name="Title 1"/>
          <p:cNvSpPr>
            <a:spLocks noGrp="1"/>
          </p:cNvSpPr>
          <p:nvPr>
            <p:ph type="ctrTitle"/>
          </p:nvPr>
        </p:nvSpPr>
        <p:spPr>
          <a:xfrm>
            <a:off x="1675645" y="685799"/>
            <a:ext cx="8001000" cy="2971801"/>
          </a:xfrm>
        </p:spPr>
        <p:txBody>
          <a:bodyPr>
            <a:normAutofit/>
          </a:bodyPr>
          <a:lstStyle/>
          <a:p>
            <a:r>
              <a:rPr lang="en-GB" dirty="0"/>
              <a:t>Support At Cardiff High school </a:t>
            </a:r>
          </a:p>
        </p:txBody>
      </p:sp>
      <p:sp>
        <p:nvSpPr>
          <p:cNvPr id="3" name="Subtitle 2"/>
          <p:cNvSpPr>
            <a:spLocks noGrp="1"/>
          </p:cNvSpPr>
          <p:nvPr>
            <p:ph type="subTitle" idx="1"/>
          </p:nvPr>
        </p:nvSpPr>
        <p:spPr>
          <a:xfrm>
            <a:off x="1675645" y="3843867"/>
            <a:ext cx="6400800" cy="1947333"/>
          </a:xfrm>
        </p:spPr>
        <p:txBody>
          <a:bodyPr>
            <a:normAutofit/>
          </a:bodyPr>
          <a:lstStyle/>
          <a:p>
            <a:endParaRPr lang="en-GB"/>
          </a:p>
          <a:p>
            <a:endParaRPr lang="en-GB"/>
          </a:p>
        </p:txBody>
      </p:sp>
    </p:spTree>
    <p:extLst>
      <p:ext uri="{BB962C8B-B14F-4D97-AF65-F5344CB8AC3E}">
        <p14:creationId xmlns:p14="http://schemas.microsoft.com/office/powerpoint/2010/main" val="23914343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nodePh="1">
                                  <p:stCondLst>
                                    <p:cond delay="1000"/>
                                  </p:stCondLst>
                                  <p:endCondLst>
                                    <p:cond evt="begin" delay="0">
                                      <p:tn val="5"/>
                                    </p:cond>
                                  </p:endCondLst>
                                  <p:iterate>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700"/>
                                        <p:tgtEl>
                                          <p:spTgt spid="3">
                                            <p:txEl>
                                              <p:pRg st="0" end="0"/>
                                            </p:txEl>
                                          </p:spTgt>
                                        </p:tgtEl>
                                      </p:cBhvr>
                                    </p:animEffect>
                                  </p:childTnLst>
                                </p:cTn>
                              </p:par>
                              <p:par>
                                <p:cTn id="8" presetID="10" presetClass="entr" presetSubtype="0" fill="hold" grpId="0" nodeType="withEffect">
                                  <p:stCondLst>
                                    <p:cond delay="500"/>
                                  </p:stCondLst>
                                  <p:iterate>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6CC7770B-E4E1-42D6-9437-DAA4A3A9E659}"/>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9" name="Straight Connector 8">
              <a:extLst>
                <a:ext uri="{FF2B5EF4-FFF2-40B4-BE49-F238E27FC236}">
                  <a16:creationId xmlns:a16="http://schemas.microsoft.com/office/drawing/2014/main" id="{5A26DE5B-A1A6-4746-8EF7-4D6809ED75EE}"/>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a:extLst>
                <a:ext uri="{FF2B5EF4-FFF2-40B4-BE49-F238E27FC236}">
                  <a16:creationId xmlns:a16="http://schemas.microsoft.com/office/drawing/2014/main" id="{377A3DDA-BF17-4302-867E-EBFD777B0627}"/>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id="{CBE30704-4227-4B7B-BDB8-BFCF39086FA4}"/>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B923B1E7-AEA4-42D8-8F4A-9D116F29665C}"/>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321B6244-6EAE-442C-ACCF-8146103EC1D5}"/>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useBgFill="1">
        <p:nvSpPr>
          <p:cNvPr id="15" name="Rectangle 14">
            <a:extLst>
              <a:ext uri="{FF2B5EF4-FFF2-40B4-BE49-F238E27FC236}">
                <a16:creationId xmlns:a16="http://schemas.microsoft.com/office/drawing/2014/main" id="{290FE681-1E05-478A-89DC-5F7AB37CFD7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2" name="Title 1"/>
          <p:cNvSpPr>
            <a:spLocks noGrp="1"/>
          </p:cNvSpPr>
          <p:nvPr>
            <p:ph type="title"/>
          </p:nvPr>
        </p:nvSpPr>
        <p:spPr>
          <a:xfrm>
            <a:off x="684212" y="685799"/>
            <a:ext cx="3747111" cy="4892040"/>
          </a:xfrm>
        </p:spPr>
        <p:txBody>
          <a:bodyPr vert="horz" lIns="91440" tIns="45720" rIns="91440" bIns="45720" rtlCol="0" anchor="ctr">
            <a:normAutofit/>
          </a:bodyPr>
          <a:lstStyle/>
          <a:p>
            <a:pPr algn="r"/>
            <a:r>
              <a:rPr lang="en-US" sz="3600"/>
              <a:t>Background</a:t>
            </a:r>
          </a:p>
        </p:txBody>
      </p:sp>
      <p:cxnSp>
        <p:nvCxnSpPr>
          <p:cNvPr id="17" name="Straight Connector 16">
            <a:extLst>
              <a:ext uri="{FF2B5EF4-FFF2-40B4-BE49-F238E27FC236}">
                <a16:creationId xmlns:a16="http://schemas.microsoft.com/office/drawing/2014/main" id="{2E2F21DC-5F0E-42CF-B89C-C1E25E175CB8}"/>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0783" y="1532373"/>
            <a:ext cx="0" cy="3198892"/>
          </a:xfrm>
          <a:prstGeom prst="line">
            <a:avLst/>
          </a:prstGeom>
          <a:ln w="19050">
            <a:solidFill>
              <a:schemeClr val="tx1">
                <a:alpha val="60000"/>
              </a:schemeClr>
            </a:solidFill>
          </a:ln>
        </p:spPr>
        <p:style>
          <a:lnRef idx="1">
            <a:schemeClr val="accent1"/>
          </a:lnRef>
          <a:fillRef idx="0">
            <a:schemeClr val="accent1"/>
          </a:fillRef>
          <a:effectRef idx="0">
            <a:schemeClr val="accent1"/>
          </a:effectRef>
          <a:fontRef idx="minor">
            <a:schemeClr val="tx1"/>
          </a:fontRef>
        </p:style>
      </p:cxnSp>
      <p:sp>
        <p:nvSpPr>
          <p:cNvPr id="3" name="Text Placeholder 2"/>
          <p:cNvSpPr>
            <a:spLocks noGrp="1"/>
          </p:cNvSpPr>
          <p:nvPr>
            <p:ph type="body" idx="1"/>
          </p:nvPr>
        </p:nvSpPr>
        <p:spPr>
          <a:xfrm>
            <a:off x="4979961" y="849744"/>
            <a:ext cx="7045783" cy="5504873"/>
          </a:xfrm>
        </p:spPr>
        <p:txBody>
          <a:bodyPr vert="horz" lIns="91440" tIns="45720" rIns="91440" bIns="45720" rtlCol="0" anchor="ctr">
            <a:normAutofit lnSpcReduction="10000"/>
          </a:bodyPr>
          <a:lstStyle/>
          <a:p>
            <a:pPr marL="342900" indent="-342900">
              <a:buFont typeface="Wingdings 3" panose="05040102010807070707" pitchFamily="18" charset="2"/>
              <a:buChar char=""/>
            </a:pPr>
            <a:endParaRPr lang="en-US" sz="2800" dirty="0">
              <a:solidFill>
                <a:schemeClr val="tx1"/>
              </a:solidFill>
              <a:latin typeface="Arial" panose="020B0604020202020204" pitchFamily="34" charset="0"/>
              <a:cs typeface="Arial" panose="020B0604020202020204" pitchFamily="34" charset="0"/>
            </a:endParaRPr>
          </a:p>
          <a:p>
            <a:pPr marL="342900" indent="-342900">
              <a:buFont typeface="Wingdings 3" panose="05040102010807070707" pitchFamily="18" charset="2"/>
              <a:buChar char=""/>
            </a:pPr>
            <a:r>
              <a:rPr lang="en-US" sz="2800" dirty="0">
                <a:solidFill>
                  <a:schemeClr val="tx1"/>
                </a:solidFill>
                <a:latin typeface="Arial" panose="020B0604020202020204" pitchFamily="34" charset="0"/>
                <a:cs typeface="Arial" panose="020B0604020202020204" pitchFamily="34" charset="0"/>
              </a:rPr>
              <a:t>One in four adults and one in ten children are likely to have a mental health problem in any year </a:t>
            </a:r>
            <a:r>
              <a:rPr lang="en-US" sz="2800" b="1" i="1" dirty="0">
                <a:solidFill>
                  <a:schemeClr val="tx1"/>
                </a:solidFill>
                <a:latin typeface="Arial" panose="020B0604020202020204" pitchFamily="34" charset="0"/>
                <a:cs typeface="Arial" panose="020B0604020202020204" pitchFamily="34" charset="0"/>
              </a:rPr>
              <a:t>(The Health and Social Care Information Centre)</a:t>
            </a:r>
          </a:p>
          <a:p>
            <a:pPr marL="342900" indent="-342900">
              <a:buFont typeface="Wingdings 3" panose="05040102010807070707" pitchFamily="18" charset="2"/>
              <a:buChar char=""/>
            </a:pPr>
            <a:r>
              <a:rPr lang="en-US" sz="2800" dirty="0">
                <a:solidFill>
                  <a:schemeClr val="tx1"/>
                </a:solidFill>
                <a:latin typeface="Arial" panose="020B0604020202020204" pitchFamily="34" charset="0"/>
                <a:cs typeface="Arial" panose="020B0604020202020204" pitchFamily="34" charset="0"/>
              </a:rPr>
              <a:t>Over half of all mental health problems starts by age 14 and 75% develops by age 18</a:t>
            </a:r>
          </a:p>
          <a:p>
            <a:pPr marL="342900" indent="-342900">
              <a:buFont typeface="Wingdings 3" panose="05040102010807070707" pitchFamily="18" charset="2"/>
              <a:buChar char=""/>
            </a:pPr>
            <a:r>
              <a:rPr lang="en-US" sz="2800" dirty="0">
                <a:solidFill>
                  <a:schemeClr val="tx1"/>
                </a:solidFill>
                <a:latin typeface="Arial" panose="020B0604020202020204" pitchFamily="34" charset="0"/>
                <a:cs typeface="Arial" panose="020B0604020202020204" pitchFamily="34" charset="0"/>
              </a:rPr>
              <a:t>Mental</a:t>
            </a:r>
            <a:r>
              <a:rPr lang="en-US" sz="2800" b="1" i="1" dirty="0">
                <a:solidFill>
                  <a:schemeClr val="tx1"/>
                </a:solidFill>
                <a:latin typeface="Arial" panose="020B0604020202020204" pitchFamily="34" charset="0"/>
                <a:cs typeface="Arial" panose="020B0604020202020204" pitchFamily="34" charset="0"/>
              </a:rPr>
              <a:t> </a:t>
            </a:r>
            <a:r>
              <a:rPr lang="en-US" sz="2800" dirty="0">
                <a:solidFill>
                  <a:schemeClr val="tx1"/>
                </a:solidFill>
                <a:latin typeface="Arial" panose="020B0604020202020204" pitchFamily="34" charset="0"/>
                <a:cs typeface="Arial" panose="020B0604020202020204" pitchFamily="34" charset="0"/>
              </a:rPr>
              <a:t>health services in the UK are overstretched, have long waiting times and in some regions lack specialist services</a:t>
            </a:r>
          </a:p>
          <a:p>
            <a:pPr marL="342900" indent="-342900">
              <a:buFont typeface="Wingdings 3" panose="05040102010807070707" pitchFamily="18" charset="2"/>
              <a:buChar char=""/>
            </a:pPr>
            <a:endParaRPr lang="en-US" dirty="0">
              <a:solidFill>
                <a:schemeClr val="tx1"/>
              </a:solidFill>
            </a:endParaRPr>
          </a:p>
          <a:p>
            <a:pPr marL="342900" indent="-342900">
              <a:buFont typeface="Wingdings 3" panose="05040102010807070707" pitchFamily="18" charset="2"/>
              <a:buChar char=""/>
            </a:pPr>
            <a:endParaRPr lang="en-US" dirty="0">
              <a:solidFill>
                <a:schemeClr val="tx1"/>
              </a:solidFill>
            </a:endParaRPr>
          </a:p>
          <a:p>
            <a:pPr marL="342900" indent="-342900">
              <a:buFont typeface="Wingdings 3" panose="05040102010807070707" pitchFamily="18" charset="2"/>
              <a:buChar char=""/>
            </a:pPr>
            <a:endParaRPr lang="en-US" b="1" i="1" dirty="0">
              <a:solidFill>
                <a:schemeClr val="tx1"/>
              </a:solidFill>
            </a:endParaRPr>
          </a:p>
        </p:txBody>
      </p:sp>
    </p:spTree>
    <p:extLst>
      <p:ext uri="{BB962C8B-B14F-4D97-AF65-F5344CB8AC3E}">
        <p14:creationId xmlns:p14="http://schemas.microsoft.com/office/powerpoint/2010/main" val="12248357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grpSp>
        <p:nvGrpSpPr>
          <p:cNvPr id="27" name="Group 26">
            <a:extLst>
              <a:ext uri="{FF2B5EF4-FFF2-40B4-BE49-F238E27FC236}">
                <a16:creationId xmlns:a16="http://schemas.microsoft.com/office/drawing/2014/main" id="{6CC7770B-E4E1-42D6-9437-DAA4A3A9E659}"/>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28" name="Straight Connector 27">
              <a:extLst>
                <a:ext uri="{FF2B5EF4-FFF2-40B4-BE49-F238E27FC236}">
                  <a16:creationId xmlns:a16="http://schemas.microsoft.com/office/drawing/2014/main" id="{5A26DE5B-A1A6-4746-8EF7-4D6809ED75EE}"/>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9" name="Straight Connector 28">
              <a:extLst>
                <a:ext uri="{FF2B5EF4-FFF2-40B4-BE49-F238E27FC236}">
                  <a16:creationId xmlns:a16="http://schemas.microsoft.com/office/drawing/2014/main" id="{377A3DDA-BF17-4302-867E-EBFD777B0627}"/>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0" name="Straight Connector 29">
              <a:extLst>
                <a:ext uri="{FF2B5EF4-FFF2-40B4-BE49-F238E27FC236}">
                  <a16:creationId xmlns:a16="http://schemas.microsoft.com/office/drawing/2014/main" id="{CBE30704-4227-4B7B-BDB8-BFCF39086FA4}"/>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1" name="Straight Connector 30">
              <a:extLst>
                <a:ext uri="{FF2B5EF4-FFF2-40B4-BE49-F238E27FC236}">
                  <a16:creationId xmlns:a16="http://schemas.microsoft.com/office/drawing/2014/main" id="{B923B1E7-AEA4-42D8-8F4A-9D116F29665C}"/>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2" name="Straight Connector 31">
              <a:extLst>
                <a:ext uri="{FF2B5EF4-FFF2-40B4-BE49-F238E27FC236}">
                  <a16:creationId xmlns:a16="http://schemas.microsoft.com/office/drawing/2014/main" id="{321B6244-6EAE-442C-ACCF-8146103EC1D5}"/>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useBgFill="1">
        <p:nvSpPr>
          <p:cNvPr id="34" name="Rectangle 33">
            <a:extLst>
              <a:ext uri="{FF2B5EF4-FFF2-40B4-BE49-F238E27FC236}">
                <a16:creationId xmlns:a16="http://schemas.microsoft.com/office/drawing/2014/main" id="{290FE681-1E05-478A-89DC-5F7AB37CFD7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7" name="Title 6"/>
          <p:cNvSpPr>
            <a:spLocks noGrp="1"/>
          </p:cNvSpPr>
          <p:nvPr>
            <p:ph type="ctrTitle"/>
          </p:nvPr>
        </p:nvSpPr>
        <p:spPr>
          <a:xfrm>
            <a:off x="684212" y="685799"/>
            <a:ext cx="3747111" cy="4892040"/>
          </a:xfrm>
        </p:spPr>
        <p:txBody>
          <a:bodyPr vert="horz" lIns="91440" tIns="45720" rIns="91440" bIns="45720" rtlCol="0" anchor="ctr">
            <a:normAutofit/>
          </a:bodyPr>
          <a:lstStyle/>
          <a:p>
            <a:pPr algn="r"/>
            <a:r>
              <a:rPr lang="en-US" sz="3600" dirty="0"/>
              <a:t>CHS Experiences</a:t>
            </a:r>
          </a:p>
        </p:txBody>
      </p:sp>
      <p:cxnSp>
        <p:nvCxnSpPr>
          <p:cNvPr id="36" name="Straight Connector 35">
            <a:extLst>
              <a:ext uri="{FF2B5EF4-FFF2-40B4-BE49-F238E27FC236}">
                <a16:creationId xmlns:a16="http://schemas.microsoft.com/office/drawing/2014/main" id="{2E2F21DC-5F0E-42CF-B89C-C1E25E175CB8}"/>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0783" y="1532373"/>
            <a:ext cx="0" cy="3198892"/>
          </a:xfrm>
          <a:prstGeom prst="line">
            <a:avLst/>
          </a:prstGeom>
          <a:ln w="19050">
            <a:solidFill>
              <a:schemeClr val="tx1">
                <a:alpha val="60000"/>
              </a:schemeClr>
            </a:solidFill>
          </a:ln>
        </p:spPr>
        <p:style>
          <a:lnRef idx="1">
            <a:schemeClr val="accent1"/>
          </a:lnRef>
          <a:fillRef idx="0">
            <a:schemeClr val="accent1"/>
          </a:fillRef>
          <a:effectRef idx="0">
            <a:schemeClr val="accent1"/>
          </a:effectRef>
          <a:fontRef idx="minor">
            <a:schemeClr val="tx1"/>
          </a:fontRef>
        </p:style>
      </p:cxnSp>
      <p:sp>
        <p:nvSpPr>
          <p:cNvPr id="8" name="Subtitle 7"/>
          <p:cNvSpPr>
            <a:spLocks noGrp="1"/>
          </p:cNvSpPr>
          <p:nvPr>
            <p:ph type="subTitle" idx="1"/>
          </p:nvPr>
        </p:nvSpPr>
        <p:spPr>
          <a:xfrm>
            <a:off x="4979962" y="685799"/>
            <a:ext cx="6288260" cy="4892040"/>
          </a:xfrm>
        </p:spPr>
        <p:txBody>
          <a:bodyPr vert="horz" lIns="91440" tIns="45720" rIns="91440" bIns="45720" rtlCol="0" anchor="ctr">
            <a:normAutofit/>
          </a:bodyPr>
          <a:lstStyle/>
          <a:p>
            <a:pPr marL="342900" indent="-342900">
              <a:buFont typeface="Wingdings 3" panose="05040102010807070707" pitchFamily="18" charset="2"/>
              <a:buChar char=""/>
            </a:pPr>
            <a:endParaRPr lang="en-US" b="1">
              <a:solidFill>
                <a:schemeClr val="tx1"/>
              </a:solidFill>
            </a:endParaRPr>
          </a:p>
          <a:p>
            <a:pPr marL="342900" indent="-342900">
              <a:buFont typeface="Wingdings 3" panose="05040102010807070707" pitchFamily="18" charset="2"/>
              <a:buChar char=""/>
            </a:pPr>
            <a:r>
              <a:rPr lang="en-US" b="1">
                <a:solidFill>
                  <a:schemeClr val="tx1"/>
                </a:solidFill>
              </a:rPr>
              <a:t>Pupils with a  specific diagnosis </a:t>
            </a:r>
          </a:p>
          <a:p>
            <a:pPr marL="342900" indent="-342900">
              <a:buFont typeface="Wingdings 3" panose="05040102010807070707" pitchFamily="18" charset="2"/>
              <a:buChar char=""/>
            </a:pPr>
            <a:r>
              <a:rPr lang="en-US" b="1">
                <a:solidFill>
                  <a:schemeClr val="tx1"/>
                </a:solidFill>
              </a:rPr>
              <a:t>Depression</a:t>
            </a:r>
          </a:p>
          <a:p>
            <a:pPr marL="342900" indent="-342900">
              <a:buFont typeface="Wingdings 3" panose="05040102010807070707" pitchFamily="18" charset="2"/>
              <a:buChar char=""/>
            </a:pPr>
            <a:r>
              <a:rPr lang="en-US" b="1">
                <a:solidFill>
                  <a:schemeClr val="tx1"/>
                </a:solidFill>
              </a:rPr>
              <a:t>Anxiety</a:t>
            </a:r>
          </a:p>
          <a:p>
            <a:pPr marL="342900" indent="-342900">
              <a:buFont typeface="Wingdings 3" panose="05040102010807070707" pitchFamily="18" charset="2"/>
              <a:buChar char=""/>
            </a:pPr>
            <a:r>
              <a:rPr lang="en-US" b="1">
                <a:solidFill>
                  <a:schemeClr val="tx1"/>
                </a:solidFill>
              </a:rPr>
              <a:t>Exam Stress</a:t>
            </a:r>
          </a:p>
          <a:p>
            <a:pPr marL="342900" indent="-342900">
              <a:buFont typeface="Wingdings 3" panose="05040102010807070707" pitchFamily="18" charset="2"/>
              <a:buChar char=""/>
            </a:pPr>
            <a:r>
              <a:rPr lang="en-US" b="1">
                <a:solidFill>
                  <a:schemeClr val="tx1"/>
                </a:solidFill>
              </a:rPr>
              <a:t>Anger Management</a:t>
            </a:r>
          </a:p>
          <a:p>
            <a:pPr marL="342900" indent="-342900">
              <a:buFont typeface="Wingdings 3" panose="05040102010807070707" pitchFamily="18" charset="2"/>
              <a:buChar char=""/>
            </a:pPr>
            <a:r>
              <a:rPr lang="en-US" b="1">
                <a:solidFill>
                  <a:schemeClr val="tx1"/>
                </a:solidFill>
              </a:rPr>
              <a:t>School Phobia</a:t>
            </a:r>
          </a:p>
          <a:p>
            <a:pPr marL="342900" indent="-342900">
              <a:buFont typeface="Wingdings 3" panose="05040102010807070707" pitchFamily="18" charset="2"/>
              <a:buChar char=""/>
            </a:pPr>
            <a:r>
              <a:rPr lang="en-US" b="1">
                <a:solidFill>
                  <a:schemeClr val="tx1"/>
                </a:solidFill>
              </a:rPr>
              <a:t>Eating disorders</a:t>
            </a:r>
          </a:p>
          <a:p>
            <a:pPr marL="342900" indent="-342900">
              <a:buFont typeface="Wingdings 3" panose="05040102010807070707" pitchFamily="18" charset="2"/>
              <a:buChar char=""/>
            </a:pPr>
            <a:r>
              <a:rPr lang="en-US" b="1">
                <a:solidFill>
                  <a:schemeClr val="tx1"/>
                </a:solidFill>
              </a:rPr>
              <a:t>Self – harm</a:t>
            </a:r>
          </a:p>
          <a:p>
            <a:pPr marL="342900" indent="-342900">
              <a:buFont typeface="Wingdings 3" panose="05040102010807070707" pitchFamily="18" charset="2"/>
              <a:buChar char=""/>
            </a:pPr>
            <a:r>
              <a:rPr lang="en-US" b="1">
                <a:solidFill>
                  <a:schemeClr val="tx1"/>
                </a:solidFill>
              </a:rPr>
              <a:t>Suicidal ideation</a:t>
            </a:r>
            <a:endParaRPr lang="en-US">
              <a:solidFill>
                <a:schemeClr val="tx1"/>
              </a:solidFill>
            </a:endParaRPr>
          </a:p>
        </p:txBody>
      </p:sp>
    </p:spTree>
    <p:extLst>
      <p:ext uri="{BB962C8B-B14F-4D97-AF65-F5344CB8AC3E}">
        <p14:creationId xmlns:p14="http://schemas.microsoft.com/office/powerpoint/2010/main" val="33117882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8">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8">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8">
                                            <p:txEl>
                                              <p:pRg st="8" end="8"/>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8">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6CC7770B-E4E1-42D6-9437-DAA4A3A9E659}"/>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11" name="Straight Connector 10">
              <a:extLst>
                <a:ext uri="{FF2B5EF4-FFF2-40B4-BE49-F238E27FC236}">
                  <a16:creationId xmlns:a16="http://schemas.microsoft.com/office/drawing/2014/main" id="{5A26DE5B-A1A6-4746-8EF7-4D6809ED75EE}"/>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377A3DDA-BF17-4302-867E-EBFD777B0627}"/>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CBE30704-4227-4B7B-BDB8-BFCF39086FA4}"/>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B923B1E7-AEA4-42D8-8F4A-9D116F29665C}"/>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5" name="Straight Connector 14">
              <a:extLst>
                <a:ext uri="{FF2B5EF4-FFF2-40B4-BE49-F238E27FC236}">
                  <a16:creationId xmlns:a16="http://schemas.microsoft.com/office/drawing/2014/main" id="{321B6244-6EAE-442C-ACCF-8146103EC1D5}"/>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useBgFill="1">
        <p:nvSpPr>
          <p:cNvPr id="17" name="Rectangle 16">
            <a:extLst>
              <a:ext uri="{FF2B5EF4-FFF2-40B4-BE49-F238E27FC236}">
                <a16:creationId xmlns:a16="http://schemas.microsoft.com/office/drawing/2014/main" id="{290FE681-1E05-478A-89DC-5F7AB37CFD7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4" name="Title 3"/>
          <p:cNvSpPr>
            <a:spLocks noGrp="1"/>
          </p:cNvSpPr>
          <p:nvPr>
            <p:ph type="title"/>
          </p:nvPr>
        </p:nvSpPr>
        <p:spPr>
          <a:xfrm>
            <a:off x="684212" y="685799"/>
            <a:ext cx="3747111" cy="4892040"/>
          </a:xfrm>
        </p:spPr>
        <p:txBody>
          <a:bodyPr vert="horz" lIns="91440" tIns="45720" rIns="91440" bIns="45720" rtlCol="0" anchor="ctr">
            <a:normAutofit/>
          </a:bodyPr>
          <a:lstStyle/>
          <a:p>
            <a:pPr algn="r"/>
            <a:r>
              <a:rPr lang="en-US" sz="3600"/>
              <a:t>How Can WE Help?</a:t>
            </a:r>
          </a:p>
        </p:txBody>
      </p:sp>
      <p:cxnSp>
        <p:nvCxnSpPr>
          <p:cNvPr id="19" name="Straight Connector 18">
            <a:extLst>
              <a:ext uri="{FF2B5EF4-FFF2-40B4-BE49-F238E27FC236}">
                <a16:creationId xmlns:a16="http://schemas.microsoft.com/office/drawing/2014/main" id="{2E2F21DC-5F0E-42CF-B89C-C1E25E175CB8}"/>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0783" y="1532373"/>
            <a:ext cx="0" cy="3198892"/>
          </a:xfrm>
          <a:prstGeom prst="line">
            <a:avLst/>
          </a:prstGeom>
          <a:ln w="19050">
            <a:solidFill>
              <a:schemeClr val="tx1">
                <a:alpha val="60000"/>
              </a:schemeClr>
            </a:solidFill>
          </a:ln>
        </p:spPr>
        <p:style>
          <a:lnRef idx="1">
            <a:schemeClr val="accent1"/>
          </a:lnRef>
          <a:fillRef idx="0">
            <a:schemeClr val="accent1"/>
          </a:fillRef>
          <a:effectRef idx="0">
            <a:schemeClr val="accent1"/>
          </a:effectRef>
          <a:fontRef idx="minor">
            <a:schemeClr val="tx1"/>
          </a:fontRef>
        </p:style>
      </p:cxnSp>
      <p:sp>
        <p:nvSpPr>
          <p:cNvPr id="5" name="Text Placeholder 4"/>
          <p:cNvSpPr>
            <a:spLocks noGrp="1"/>
          </p:cNvSpPr>
          <p:nvPr>
            <p:ph type="body" idx="1"/>
          </p:nvPr>
        </p:nvSpPr>
        <p:spPr>
          <a:xfrm>
            <a:off x="4788509" y="360218"/>
            <a:ext cx="7163345" cy="5920509"/>
          </a:xfrm>
        </p:spPr>
        <p:txBody>
          <a:bodyPr vert="horz" lIns="91440" tIns="45720" rIns="91440" bIns="45720" rtlCol="0" anchor="ctr">
            <a:normAutofit/>
          </a:bodyPr>
          <a:lstStyle/>
          <a:p>
            <a:pPr marL="342900" indent="-342900">
              <a:buFont typeface="Wingdings 3" panose="05040102010807070707" pitchFamily="18" charset="2"/>
              <a:buChar char=""/>
            </a:pPr>
            <a:r>
              <a:rPr lang="en-US" sz="2800" b="1" dirty="0">
                <a:solidFill>
                  <a:schemeClr val="tx1"/>
                </a:solidFill>
              </a:rPr>
              <a:t>Promoting mental wellbeing by creating an environment where children and young people feel safe and happy</a:t>
            </a:r>
          </a:p>
          <a:p>
            <a:pPr marL="342900" indent="-342900">
              <a:buFont typeface="Wingdings 3" panose="05040102010807070707" pitchFamily="18" charset="2"/>
              <a:buChar char=""/>
            </a:pPr>
            <a:r>
              <a:rPr lang="en-US" sz="2800" b="1" dirty="0">
                <a:solidFill>
                  <a:schemeClr val="tx1"/>
                </a:solidFill>
              </a:rPr>
              <a:t>Maintaining vigilance regarding pupils’ mental health needs </a:t>
            </a:r>
          </a:p>
          <a:p>
            <a:pPr marL="342900" indent="-342900">
              <a:buFont typeface="Wingdings 3" panose="05040102010807070707" pitchFamily="18" charset="2"/>
              <a:buChar char=""/>
            </a:pPr>
            <a:r>
              <a:rPr lang="en-US" sz="2800" b="1" dirty="0">
                <a:solidFill>
                  <a:schemeClr val="tx1"/>
                </a:solidFill>
              </a:rPr>
              <a:t>Providing mental health support for pupils with particular needs</a:t>
            </a:r>
          </a:p>
          <a:p>
            <a:pPr marL="342900" indent="-342900">
              <a:buFont typeface="Wingdings 3" panose="05040102010807070707" pitchFamily="18" charset="2"/>
              <a:buChar char=""/>
            </a:pPr>
            <a:r>
              <a:rPr lang="en-US" sz="2800" b="1" dirty="0">
                <a:solidFill>
                  <a:schemeClr val="tx1"/>
                </a:solidFill>
              </a:rPr>
              <a:t>Signposting to specialist agencies</a:t>
            </a:r>
          </a:p>
          <a:p>
            <a:pPr>
              <a:buFont typeface="Wingdings 3" panose="05040102010807070707" pitchFamily="18" charset="2"/>
              <a:buChar char=""/>
            </a:pPr>
            <a:endParaRPr lang="en-US" dirty="0">
              <a:solidFill>
                <a:schemeClr val="tx1"/>
              </a:solidFill>
            </a:endParaRPr>
          </a:p>
        </p:txBody>
      </p:sp>
    </p:spTree>
    <p:extLst>
      <p:ext uri="{BB962C8B-B14F-4D97-AF65-F5344CB8AC3E}">
        <p14:creationId xmlns:p14="http://schemas.microsoft.com/office/powerpoint/2010/main" val="721349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idx="1"/>
          </p:nvPr>
        </p:nvSpPr>
        <p:spPr>
          <a:xfrm>
            <a:off x="4413286" y="4029203"/>
            <a:ext cx="3548309" cy="922712"/>
          </a:xfrm>
        </p:spPr>
        <p:txBody>
          <a:bodyPr/>
          <a:lstStyle/>
          <a:p>
            <a:r>
              <a:rPr lang="en-GB" sz="6600" dirty="0">
                <a:latin typeface="Arial Rounded MT Bold" panose="020F0704030504030204" pitchFamily="34" charset="0"/>
              </a:rPr>
              <a:t>Nurture at CHS</a:t>
            </a:r>
          </a:p>
        </p:txBody>
      </p:sp>
      <p:pic>
        <p:nvPicPr>
          <p:cNvPr id="10" name="Content Placeholder 9"/>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rot="5400000">
            <a:off x="-496969" y="1191801"/>
            <a:ext cx="4777269" cy="3030538"/>
          </a:xfrm>
        </p:spPr>
      </p:pic>
      <p:pic>
        <p:nvPicPr>
          <p:cNvPr id="16" name="Picture 1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400000">
            <a:off x="7183810" y="1470674"/>
            <a:ext cx="5495200" cy="4121400"/>
          </a:xfrm>
          <a:prstGeom prst="rect">
            <a:avLst/>
          </a:prstGeom>
          <a:ln w="76200">
            <a:solidFill>
              <a:schemeClr val="tx1"/>
            </a:solidFill>
          </a:ln>
        </p:spPr>
      </p:pic>
      <p:pic>
        <p:nvPicPr>
          <p:cNvPr id="4" name="Picture 3">
            <a:extLst>
              <a:ext uri="{FF2B5EF4-FFF2-40B4-BE49-F238E27FC236}">
                <a16:creationId xmlns:a16="http://schemas.microsoft.com/office/drawing/2014/main" id="{BB665290-C7B0-4E1D-8590-C32AEEE04000}"/>
              </a:ext>
            </a:extLst>
          </p:cNvPr>
          <p:cNvPicPr>
            <a:picLocks noChangeAspect="1"/>
          </p:cNvPicPr>
          <p:nvPr/>
        </p:nvPicPr>
        <p:blipFill>
          <a:blip r:embed="rId5"/>
          <a:stretch>
            <a:fillRect/>
          </a:stretch>
        </p:blipFill>
        <p:spPr>
          <a:xfrm>
            <a:off x="0" y="208700"/>
            <a:ext cx="4474852" cy="6413548"/>
          </a:xfrm>
          <a:prstGeom prst="rect">
            <a:avLst/>
          </a:prstGeom>
        </p:spPr>
      </p:pic>
    </p:spTree>
    <p:extLst>
      <p:ext uri="{BB962C8B-B14F-4D97-AF65-F5344CB8AC3E}">
        <p14:creationId xmlns:p14="http://schemas.microsoft.com/office/powerpoint/2010/main" val="23973623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cxnSp>
        <p:nvCxnSpPr>
          <p:cNvPr id="61" name="Straight Connector 60">
            <a:extLst>
              <a:ext uri="{FF2B5EF4-FFF2-40B4-BE49-F238E27FC236}">
                <a16:creationId xmlns:a16="http://schemas.microsoft.com/office/drawing/2014/main" id="{FEB90296-CFE0-401D-9CA3-32966EC4F01D}"/>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63" name="Straight Connector 62">
            <a:extLst>
              <a:ext uri="{FF2B5EF4-FFF2-40B4-BE49-F238E27FC236}">
                <a16:creationId xmlns:a16="http://schemas.microsoft.com/office/drawing/2014/main" id="{08C9B4EE-7611-4ED9-B356-7BDD377C39B0}"/>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65" name="Straight Connector 64">
            <a:extLst>
              <a:ext uri="{FF2B5EF4-FFF2-40B4-BE49-F238E27FC236}">
                <a16:creationId xmlns:a16="http://schemas.microsoft.com/office/drawing/2014/main" id="{4A4F266A-F2F7-47CD-8BBC-E3777E982FD2}"/>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67" name="Straight Connector 66">
            <a:extLst>
              <a:ext uri="{FF2B5EF4-FFF2-40B4-BE49-F238E27FC236}">
                <a16:creationId xmlns:a16="http://schemas.microsoft.com/office/drawing/2014/main" id="{20D69C80-8919-4A32-B897-F2A21F940574}"/>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69" name="Straight Connector 68">
            <a:extLst>
              <a:ext uri="{FF2B5EF4-FFF2-40B4-BE49-F238E27FC236}">
                <a16:creationId xmlns:a16="http://schemas.microsoft.com/office/drawing/2014/main" id="{F427B072-CC5B-481B-9719-8CD4C54444BE}"/>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
        <p:nvSpPr>
          <p:cNvPr id="71" name="Rectangle 70">
            <a:extLst>
              <a:ext uri="{FF2B5EF4-FFF2-40B4-BE49-F238E27FC236}">
                <a16:creationId xmlns:a16="http://schemas.microsoft.com/office/drawing/2014/main" id="{4609862E-48F9-45AC-8D44-67A0268A793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5" y="2"/>
            <a:ext cx="12192000" cy="6858000"/>
          </a:xfrm>
          <a:prstGeom prst="rect">
            <a:avLst/>
          </a:prstGeom>
          <a:solidFill>
            <a:schemeClr val="bg2">
              <a:alpha val="60000"/>
            </a:schemeClr>
          </a:solidFill>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useBgFill="1">
        <p:nvSpPr>
          <p:cNvPr id="73" name="Snip Diagonal Corner Rectangle 6">
            <a:extLst>
              <a:ext uri="{FF2B5EF4-FFF2-40B4-BE49-F238E27FC236}">
                <a16:creationId xmlns:a16="http://schemas.microsoft.com/office/drawing/2014/main" id="{2D5EEA8B-2D86-4D1D-96B3-6B829030378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925" y="2"/>
            <a:ext cx="12191075" cy="6857998"/>
          </a:xfrm>
          <a:prstGeom prst="snip2DiagRect">
            <a:avLst>
              <a:gd name="adj1" fmla="val 0"/>
              <a:gd name="adj2" fmla="val 37605"/>
            </a:avLst>
          </a:prstGeom>
          <a:ln>
            <a:noFill/>
          </a:ln>
          <a:effectLst/>
        </p:spPr>
        <p:style>
          <a:lnRef idx="2">
            <a:schemeClr val="accent1">
              <a:shade val="50000"/>
            </a:schemeClr>
          </a:lnRef>
          <a:fillRef idx="1003">
            <a:schemeClr val="dk2"/>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13" name="Title 12"/>
          <p:cNvSpPr>
            <a:spLocks noGrp="1"/>
          </p:cNvSpPr>
          <p:nvPr>
            <p:ph type="title"/>
          </p:nvPr>
        </p:nvSpPr>
        <p:spPr>
          <a:xfrm>
            <a:off x="1675645" y="91544"/>
            <a:ext cx="9472646" cy="887511"/>
          </a:xfrm>
        </p:spPr>
        <p:txBody>
          <a:bodyPr vert="horz" lIns="91440" tIns="45720" rIns="91440" bIns="45720" rtlCol="0" anchor="b">
            <a:normAutofit fontScale="90000"/>
          </a:bodyPr>
          <a:lstStyle/>
          <a:p>
            <a:r>
              <a:rPr lang="en-US" sz="4800" dirty="0"/>
              <a:t>Further mental health support</a:t>
            </a:r>
          </a:p>
        </p:txBody>
      </p:sp>
      <p:sp>
        <p:nvSpPr>
          <p:cNvPr id="14" name="Text Placeholder 13"/>
          <p:cNvSpPr>
            <a:spLocks noGrp="1"/>
          </p:cNvSpPr>
          <p:nvPr>
            <p:ph type="body" idx="1"/>
          </p:nvPr>
        </p:nvSpPr>
        <p:spPr>
          <a:xfrm>
            <a:off x="434109" y="1116110"/>
            <a:ext cx="11268364" cy="5513289"/>
          </a:xfrm>
        </p:spPr>
        <p:txBody>
          <a:bodyPr vert="horz" lIns="91440" tIns="45720" rIns="91440" bIns="45720" rtlCol="0" anchor="t">
            <a:normAutofit/>
          </a:bodyPr>
          <a:lstStyle/>
          <a:p>
            <a:pPr>
              <a:lnSpc>
                <a:spcPct val="90000"/>
              </a:lnSpc>
            </a:pPr>
            <a:r>
              <a:rPr lang="en-US" sz="4000" b="1" dirty="0"/>
              <a:t>Local Authority Counsellor </a:t>
            </a:r>
          </a:p>
          <a:p>
            <a:pPr>
              <a:lnSpc>
                <a:spcPct val="90000"/>
              </a:lnSpc>
            </a:pPr>
            <a:r>
              <a:rPr lang="en-US" sz="4000" b="1" dirty="0"/>
              <a:t>Cardiff High School Counsellors</a:t>
            </a:r>
          </a:p>
          <a:p>
            <a:pPr>
              <a:lnSpc>
                <a:spcPct val="90000"/>
              </a:lnSpc>
            </a:pPr>
            <a:r>
              <a:rPr lang="en-US" sz="4000" b="1" dirty="0"/>
              <a:t>Educational Psychologist</a:t>
            </a:r>
          </a:p>
          <a:p>
            <a:pPr>
              <a:lnSpc>
                <a:spcPct val="90000"/>
              </a:lnSpc>
            </a:pPr>
            <a:r>
              <a:rPr lang="en-US" sz="4000" b="1" dirty="0" err="1"/>
              <a:t>Behaviour</a:t>
            </a:r>
            <a:r>
              <a:rPr lang="en-US" sz="4000" b="1" dirty="0"/>
              <a:t> Support Specialist Teacher</a:t>
            </a:r>
          </a:p>
          <a:p>
            <a:pPr>
              <a:lnSpc>
                <a:spcPct val="90000"/>
              </a:lnSpc>
            </a:pPr>
            <a:r>
              <a:rPr lang="en-US" sz="4000" b="1" dirty="0"/>
              <a:t>Fully trained Restorative Officers</a:t>
            </a:r>
          </a:p>
          <a:p>
            <a:pPr>
              <a:lnSpc>
                <a:spcPct val="90000"/>
              </a:lnSpc>
            </a:pPr>
            <a:r>
              <a:rPr lang="en-US" sz="4000" b="1" dirty="0"/>
              <a:t>ASD Specialist and Occupational Therapist</a:t>
            </a:r>
          </a:p>
          <a:p>
            <a:pPr>
              <a:lnSpc>
                <a:spcPct val="90000"/>
              </a:lnSpc>
            </a:pPr>
            <a:endParaRPr lang="en-US" sz="500" dirty="0"/>
          </a:p>
          <a:p>
            <a:pPr>
              <a:lnSpc>
                <a:spcPct val="90000"/>
              </a:lnSpc>
            </a:pPr>
            <a:endParaRPr lang="en-US" sz="500" dirty="0"/>
          </a:p>
          <a:p>
            <a:pPr>
              <a:lnSpc>
                <a:spcPct val="90000"/>
              </a:lnSpc>
            </a:pPr>
            <a:endParaRPr lang="en-US" sz="500" dirty="0"/>
          </a:p>
        </p:txBody>
      </p:sp>
    </p:spTree>
    <p:extLst>
      <p:ext uri="{BB962C8B-B14F-4D97-AF65-F5344CB8AC3E}">
        <p14:creationId xmlns:p14="http://schemas.microsoft.com/office/powerpoint/2010/main" val="41390716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4">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4">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4">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cxnSp>
        <p:nvCxnSpPr>
          <p:cNvPr id="61" name="Straight Connector 60">
            <a:extLst>
              <a:ext uri="{FF2B5EF4-FFF2-40B4-BE49-F238E27FC236}">
                <a16:creationId xmlns:a16="http://schemas.microsoft.com/office/drawing/2014/main" id="{FEB90296-CFE0-401D-9CA3-32966EC4F01D}"/>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63" name="Straight Connector 62">
            <a:extLst>
              <a:ext uri="{FF2B5EF4-FFF2-40B4-BE49-F238E27FC236}">
                <a16:creationId xmlns:a16="http://schemas.microsoft.com/office/drawing/2014/main" id="{08C9B4EE-7611-4ED9-B356-7BDD377C39B0}"/>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65" name="Straight Connector 64">
            <a:extLst>
              <a:ext uri="{FF2B5EF4-FFF2-40B4-BE49-F238E27FC236}">
                <a16:creationId xmlns:a16="http://schemas.microsoft.com/office/drawing/2014/main" id="{4A4F266A-F2F7-47CD-8BBC-E3777E982FD2}"/>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67" name="Straight Connector 66">
            <a:extLst>
              <a:ext uri="{FF2B5EF4-FFF2-40B4-BE49-F238E27FC236}">
                <a16:creationId xmlns:a16="http://schemas.microsoft.com/office/drawing/2014/main" id="{20D69C80-8919-4A32-B897-F2A21F940574}"/>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69" name="Straight Connector 68">
            <a:extLst>
              <a:ext uri="{FF2B5EF4-FFF2-40B4-BE49-F238E27FC236}">
                <a16:creationId xmlns:a16="http://schemas.microsoft.com/office/drawing/2014/main" id="{F427B072-CC5B-481B-9719-8CD4C54444BE}"/>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
        <p:nvSpPr>
          <p:cNvPr id="71" name="Rectangle 70">
            <a:extLst>
              <a:ext uri="{FF2B5EF4-FFF2-40B4-BE49-F238E27FC236}">
                <a16:creationId xmlns:a16="http://schemas.microsoft.com/office/drawing/2014/main" id="{4609862E-48F9-45AC-8D44-67A0268A793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5" y="2"/>
            <a:ext cx="12192000" cy="6858000"/>
          </a:xfrm>
          <a:prstGeom prst="rect">
            <a:avLst/>
          </a:prstGeom>
          <a:solidFill>
            <a:schemeClr val="bg2">
              <a:alpha val="60000"/>
            </a:schemeClr>
          </a:solidFill>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useBgFill="1">
        <p:nvSpPr>
          <p:cNvPr id="73" name="Snip Diagonal Corner Rectangle 6">
            <a:extLst>
              <a:ext uri="{FF2B5EF4-FFF2-40B4-BE49-F238E27FC236}">
                <a16:creationId xmlns:a16="http://schemas.microsoft.com/office/drawing/2014/main" id="{2D5EEA8B-2D86-4D1D-96B3-6B829030378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925" y="2"/>
            <a:ext cx="12191075" cy="6857998"/>
          </a:xfrm>
          <a:prstGeom prst="snip2DiagRect">
            <a:avLst>
              <a:gd name="adj1" fmla="val 0"/>
              <a:gd name="adj2" fmla="val 37605"/>
            </a:avLst>
          </a:prstGeom>
          <a:ln>
            <a:noFill/>
          </a:ln>
          <a:effectLst/>
        </p:spPr>
        <p:style>
          <a:lnRef idx="2">
            <a:schemeClr val="accent1">
              <a:shade val="50000"/>
            </a:schemeClr>
          </a:lnRef>
          <a:fillRef idx="1003">
            <a:schemeClr val="dk2"/>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13" name="Title 12"/>
          <p:cNvSpPr>
            <a:spLocks noGrp="1"/>
          </p:cNvSpPr>
          <p:nvPr>
            <p:ph type="title"/>
          </p:nvPr>
        </p:nvSpPr>
        <p:spPr>
          <a:xfrm>
            <a:off x="1675645" y="91544"/>
            <a:ext cx="9472646" cy="887511"/>
          </a:xfrm>
        </p:spPr>
        <p:txBody>
          <a:bodyPr vert="horz" lIns="91440" tIns="45720" rIns="91440" bIns="45720" rtlCol="0" anchor="b">
            <a:normAutofit fontScale="90000"/>
          </a:bodyPr>
          <a:lstStyle/>
          <a:p>
            <a:r>
              <a:rPr lang="en-US" sz="4800" dirty="0"/>
              <a:t>Further mental health support</a:t>
            </a:r>
          </a:p>
        </p:txBody>
      </p:sp>
      <p:sp>
        <p:nvSpPr>
          <p:cNvPr id="14" name="Text Placeholder 13"/>
          <p:cNvSpPr>
            <a:spLocks noGrp="1"/>
          </p:cNvSpPr>
          <p:nvPr>
            <p:ph type="body" idx="1"/>
          </p:nvPr>
        </p:nvSpPr>
        <p:spPr>
          <a:xfrm>
            <a:off x="434109" y="1116110"/>
            <a:ext cx="11268364" cy="5513289"/>
          </a:xfrm>
        </p:spPr>
        <p:txBody>
          <a:bodyPr vert="horz" lIns="91440" tIns="45720" rIns="91440" bIns="45720" rtlCol="0" anchor="t">
            <a:normAutofit lnSpcReduction="10000"/>
          </a:bodyPr>
          <a:lstStyle/>
          <a:p>
            <a:pPr>
              <a:lnSpc>
                <a:spcPct val="90000"/>
              </a:lnSpc>
            </a:pPr>
            <a:r>
              <a:rPr lang="en-US" sz="4000" b="1" dirty="0"/>
              <a:t>Animal Assisted Therapist</a:t>
            </a:r>
          </a:p>
          <a:p>
            <a:pPr>
              <a:lnSpc>
                <a:spcPct val="90000"/>
              </a:lnSpc>
            </a:pPr>
            <a:r>
              <a:rPr lang="en-US" sz="4000" b="1" dirty="0"/>
              <a:t>Relationship with CAMHS/Primary mental health team/Community Intensive Therapy Team</a:t>
            </a:r>
          </a:p>
          <a:p>
            <a:pPr>
              <a:lnSpc>
                <a:spcPct val="90000"/>
              </a:lnSpc>
            </a:pPr>
            <a:r>
              <a:rPr lang="en-US" sz="4000" b="1" dirty="0"/>
              <a:t>Nurse</a:t>
            </a:r>
          </a:p>
          <a:p>
            <a:pPr>
              <a:lnSpc>
                <a:spcPct val="90000"/>
              </a:lnSpc>
            </a:pPr>
            <a:r>
              <a:rPr lang="en-US" sz="4000" b="1" dirty="0"/>
              <a:t>Youth Mentor</a:t>
            </a:r>
          </a:p>
          <a:p>
            <a:pPr>
              <a:lnSpc>
                <a:spcPct val="90000"/>
              </a:lnSpc>
            </a:pPr>
            <a:r>
              <a:rPr lang="en-US" sz="4000" b="1" dirty="0"/>
              <a:t>Knowledge of support agencies</a:t>
            </a:r>
          </a:p>
          <a:p>
            <a:pPr>
              <a:lnSpc>
                <a:spcPct val="90000"/>
              </a:lnSpc>
            </a:pPr>
            <a:r>
              <a:rPr lang="en-US" sz="4000" b="1" dirty="0"/>
              <a:t>Communication with families</a:t>
            </a:r>
          </a:p>
          <a:p>
            <a:pPr>
              <a:lnSpc>
                <a:spcPct val="90000"/>
              </a:lnSpc>
            </a:pPr>
            <a:endParaRPr lang="en-US" sz="500" dirty="0"/>
          </a:p>
          <a:p>
            <a:pPr>
              <a:lnSpc>
                <a:spcPct val="90000"/>
              </a:lnSpc>
            </a:pPr>
            <a:endParaRPr lang="en-US" sz="500" dirty="0"/>
          </a:p>
          <a:p>
            <a:pPr>
              <a:lnSpc>
                <a:spcPct val="90000"/>
              </a:lnSpc>
            </a:pPr>
            <a:endParaRPr lang="en-US" sz="500" dirty="0"/>
          </a:p>
        </p:txBody>
      </p:sp>
    </p:spTree>
    <p:extLst>
      <p:ext uri="{BB962C8B-B14F-4D97-AF65-F5344CB8AC3E}">
        <p14:creationId xmlns:p14="http://schemas.microsoft.com/office/powerpoint/2010/main" val="4250129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4">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4">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4">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BADBAC"/>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9F18F-C49A-4007-8A80-F3C3A103187A}"/>
              </a:ext>
            </a:extLst>
          </p:cNvPr>
          <p:cNvSpPr>
            <a:spLocks noGrp="1"/>
          </p:cNvSpPr>
          <p:nvPr>
            <p:ph type="title"/>
          </p:nvPr>
        </p:nvSpPr>
        <p:spPr>
          <a:solidFill>
            <a:schemeClr val="bg1"/>
          </a:solidFill>
        </p:spPr>
        <p:txBody>
          <a:bodyPr/>
          <a:lstStyle/>
          <a:p>
            <a:r>
              <a:rPr lang="en-GB" dirty="0"/>
              <a:t>Intros</a:t>
            </a:r>
          </a:p>
        </p:txBody>
      </p:sp>
      <p:sp>
        <p:nvSpPr>
          <p:cNvPr id="3" name="Content Placeholder 2">
            <a:extLst>
              <a:ext uri="{FF2B5EF4-FFF2-40B4-BE49-F238E27FC236}">
                <a16:creationId xmlns:a16="http://schemas.microsoft.com/office/drawing/2014/main" id="{22942A14-2228-4CA6-B03F-14861653E884}"/>
              </a:ext>
            </a:extLst>
          </p:cNvPr>
          <p:cNvSpPr>
            <a:spLocks noGrp="1"/>
          </p:cNvSpPr>
          <p:nvPr>
            <p:ph idx="1"/>
          </p:nvPr>
        </p:nvSpPr>
        <p:spPr>
          <a:xfrm>
            <a:off x="838200" y="1825625"/>
            <a:ext cx="10515600" cy="4667250"/>
          </a:xfrm>
          <a:solidFill>
            <a:schemeClr val="bg1"/>
          </a:solidFill>
        </p:spPr>
        <p:txBody>
          <a:bodyPr/>
          <a:lstStyle/>
          <a:p>
            <a:r>
              <a:rPr lang="en-GB" dirty="0"/>
              <a:t>Growth Mindset</a:t>
            </a:r>
          </a:p>
          <a:p>
            <a:r>
              <a:rPr lang="en-GB" dirty="0"/>
              <a:t>CHS Support</a:t>
            </a:r>
          </a:p>
          <a:p>
            <a:r>
              <a:rPr lang="en-GB" dirty="0"/>
              <a:t>Social Media and Mental Health</a:t>
            </a:r>
          </a:p>
          <a:p>
            <a:r>
              <a:rPr lang="en-GB" dirty="0"/>
              <a:t>Sleep hygiene</a:t>
            </a:r>
          </a:p>
          <a:p>
            <a:r>
              <a:rPr lang="en-GB" dirty="0"/>
              <a:t>Q &amp; A </a:t>
            </a:r>
          </a:p>
          <a:p>
            <a:r>
              <a:rPr lang="en-GB" dirty="0"/>
              <a:t>Conclusion</a:t>
            </a:r>
          </a:p>
        </p:txBody>
      </p:sp>
      <p:pic>
        <p:nvPicPr>
          <p:cNvPr id="5" name="Picture 4">
            <a:extLst>
              <a:ext uri="{FF2B5EF4-FFF2-40B4-BE49-F238E27FC236}">
                <a16:creationId xmlns:a16="http://schemas.microsoft.com/office/drawing/2014/main" id="{16E72C98-B54F-4C36-BB01-B78BCCFCB4A5}"/>
              </a:ext>
            </a:extLst>
          </p:cNvPr>
          <p:cNvPicPr>
            <a:picLocks noChangeAspect="1"/>
          </p:cNvPicPr>
          <p:nvPr/>
        </p:nvPicPr>
        <p:blipFill>
          <a:blip r:embed="rId3"/>
          <a:stretch>
            <a:fillRect/>
          </a:stretch>
        </p:blipFill>
        <p:spPr>
          <a:xfrm>
            <a:off x="674457" y="227390"/>
            <a:ext cx="10775596" cy="6403220"/>
          </a:xfrm>
          <a:prstGeom prst="rect">
            <a:avLst/>
          </a:prstGeom>
        </p:spPr>
      </p:pic>
    </p:spTree>
    <p:extLst>
      <p:ext uri="{BB962C8B-B14F-4D97-AF65-F5344CB8AC3E}">
        <p14:creationId xmlns:p14="http://schemas.microsoft.com/office/powerpoint/2010/main" val="42707366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BADBAC"/>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9F18F-C49A-4007-8A80-F3C3A103187A}"/>
              </a:ext>
            </a:extLst>
          </p:cNvPr>
          <p:cNvSpPr>
            <a:spLocks noGrp="1"/>
          </p:cNvSpPr>
          <p:nvPr>
            <p:ph type="title"/>
          </p:nvPr>
        </p:nvSpPr>
        <p:spPr>
          <a:solidFill>
            <a:schemeClr val="bg1"/>
          </a:solidFill>
        </p:spPr>
        <p:txBody>
          <a:bodyPr/>
          <a:lstStyle/>
          <a:p>
            <a:r>
              <a:rPr lang="en-GB" dirty="0"/>
              <a:t>Intros</a:t>
            </a:r>
          </a:p>
        </p:txBody>
      </p:sp>
      <p:sp>
        <p:nvSpPr>
          <p:cNvPr id="3" name="Content Placeholder 2">
            <a:extLst>
              <a:ext uri="{FF2B5EF4-FFF2-40B4-BE49-F238E27FC236}">
                <a16:creationId xmlns:a16="http://schemas.microsoft.com/office/drawing/2014/main" id="{22942A14-2228-4CA6-B03F-14861653E884}"/>
              </a:ext>
            </a:extLst>
          </p:cNvPr>
          <p:cNvSpPr>
            <a:spLocks noGrp="1"/>
          </p:cNvSpPr>
          <p:nvPr>
            <p:ph idx="1"/>
          </p:nvPr>
        </p:nvSpPr>
        <p:spPr>
          <a:xfrm>
            <a:off x="838200" y="1825625"/>
            <a:ext cx="10515600" cy="4667250"/>
          </a:xfrm>
          <a:solidFill>
            <a:schemeClr val="bg1"/>
          </a:solidFill>
        </p:spPr>
        <p:txBody>
          <a:bodyPr/>
          <a:lstStyle/>
          <a:p>
            <a:r>
              <a:rPr lang="en-GB" dirty="0"/>
              <a:t>Growth Mindset</a:t>
            </a:r>
          </a:p>
          <a:p>
            <a:r>
              <a:rPr lang="en-GB" dirty="0"/>
              <a:t>CHS Support</a:t>
            </a:r>
          </a:p>
          <a:p>
            <a:r>
              <a:rPr lang="en-GB" dirty="0"/>
              <a:t>Social Media and Mental Health</a:t>
            </a:r>
          </a:p>
          <a:p>
            <a:r>
              <a:rPr lang="en-GB" dirty="0"/>
              <a:t>Sleep hygiene</a:t>
            </a:r>
          </a:p>
          <a:p>
            <a:r>
              <a:rPr lang="en-GB" dirty="0"/>
              <a:t>Q &amp; A </a:t>
            </a:r>
          </a:p>
          <a:p>
            <a:r>
              <a:rPr lang="en-GB" dirty="0"/>
              <a:t>Conclusion</a:t>
            </a:r>
          </a:p>
        </p:txBody>
      </p:sp>
      <p:pic>
        <p:nvPicPr>
          <p:cNvPr id="5" name="Picture 4">
            <a:extLst>
              <a:ext uri="{FF2B5EF4-FFF2-40B4-BE49-F238E27FC236}">
                <a16:creationId xmlns:a16="http://schemas.microsoft.com/office/drawing/2014/main" id="{16E72C98-B54F-4C36-BB01-B78BCCFCB4A5}"/>
              </a:ext>
            </a:extLst>
          </p:cNvPr>
          <p:cNvPicPr>
            <a:picLocks noChangeAspect="1"/>
          </p:cNvPicPr>
          <p:nvPr/>
        </p:nvPicPr>
        <p:blipFill>
          <a:blip r:embed="rId3"/>
          <a:stretch>
            <a:fillRect/>
          </a:stretch>
        </p:blipFill>
        <p:spPr>
          <a:xfrm>
            <a:off x="674457" y="227390"/>
            <a:ext cx="10775596" cy="6403220"/>
          </a:xfrm>
          <a:prstGeom prst="rect">
            <a:avLst/>
          </a:prstGeom>
        </p:spPr>
      </p:pic>
      <p:sp>
        <p:nvSpPr>
          <p:cNvPr id="4" name="TextBox 3">
            <a:extLst>
              <a:ext uri="{FF2B5EF4-FFF2-40B4-BE49-F238E27FC236}">
                <a16:creationId xmlns:a16="http://schemas.microsoft.com/office/drawing/2014/main" id="{2D1A7449-4BEC-466F-B649-585733856CF7}"/>
              </a:ext>
            </a:extLst>
          </p:cNvPr>
          <p:cNvSpPr txBox="1"/>
          <p:nvPr/>
        </p:nvSpPr>
        <p:spPr>
          <a:xfrm>
            <a:off x="3118529" y="3189754"/>
            <a:ext cx="5887452" cy="1938992"/>
          </a:xfrm>
          <a:prstGeom prst="rect">
            <a:avLst/>
          </a:prstGeom>
          <a:solidFill>
            <a:schemeClr val="accent6">
              <a:lumMod val="20000"/>
              <a:lumOff val="80000"/>
            </a:schemeClr>
          </a:solidFill>
        </p:spPr>
        <p:txBody>
          <a:bodyPr wrap="square" rtlCol="0">
            <a:spAutoFit/>
          </a:bodyPr>
          <a:lstStyle/>
          <a:p>
            <a:pPr algn="ctr"/>
            <a:r>
              <a:rPr lang="en-GB" sz="6000" dirty="0">
                <a:latin typeface="Candara" panose="020E0502030303020204" pitchFamily="34" charset="0"/>
              </a:rPr>
              <a:t>How can you help your child?</a:t>
            </a:r>
          </a:p>
        </p:txBody>
      </p:sp>
    </p:spTree>
    <p:extLst>
      <p:ext uri="{BB962C8B-B14F-4D97-AF65-F5344CB8AC3E}">
        <p14:creationId xmlns:p14="http://schemas.microsoft.com/office/powerpoint/2010/main" val="2231225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BADBAC"/>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9F18F-C49A-4007-8A80-F3C3A103187A}"/>
              </a:ext>
            </a:extLst>
          </p:cNvPr>
          <p:cNvSpPr>
            <a:spLocks noGrp="1"/>
          </p:cNvSpPr>
          <p:nvPr>
            <p:ph type="title"/>
          </p:nvPr>
        </p:nvSpPr>
        <p:spPr>
          <a:solidFill>
            <a:schemeClr val="bg1"/>
          </a:solidFill>
        </p:spPr>
        <p:txBody>
          <a:bodyPr/>
          <a:lstStyle/>
          <a:p>
            <a:r>
              <a:rPr lang="en-GB" dirty="0"/>
              <a:t>Intros</a:t>
            </a:r>
          </a:p>
        </p:txBody>
      </p:sp>
      <p:sp>
        <p:nvSpPr>
          <p:cNvPr id="3" name="Content Placeholder 2">
            <a:extLst>
              <a:ext uri="{FF2B5EF4-FFF2-40B4-BE49-F238E27FC236}">
                <a16:creationId xmlns:a16="http://schemas.microsoft.com/office/drawing/2014/main" id="{22942A14-2228-4CA6-B03F-14861653E884}"/>
              </a:ext>
            </a:extLst>
          </p:cNvPr>
          <p:cNvSpPr>
            <a:spLocks noGrp="1"/>
          </p:cNvSpPr>
          <p:nvPr>
            <p:ph sz="half" idx="1"/>
          </p:nvPr>
        </p:nvSpPr>
        <p:spPr>
          <a:xfrm>
            <a:off x="237689" y="2141536"/>
            <a:ext cx="5782112" cy="4531980"/>
          </a:xfrm>
          <a:solidFill>
            <a:schemeClr val="accent4">
              <a:lumMod val="40000"/>
              <a:lumOff val="60000"/>
            </a:schemeClr>
          </a:solidFill>
        </p:spPr>
        <p:txBody>
          <a:bodyPr>
            <a:noAutofit/>
          </a:bodyPr>
          <a:lstStyle/>
          <a:p>
            <a:r>
              <a:rPr lang="en-GB" sz="1750" dirty="0"/>
              <a:t>This is too difficult, I might as well give up.</a:t>
            </a:r>
          </a:p>
          <a:p>
            <a:r>
              <a:rPr lang="en-GB" sz="1750" dirty="0"/>
              <a:t>I’m not as good at this as other people so why even try?</a:t>
            </a:r>
          </a:p>
          <a:p>
            <a:r>
              <a:rPr lang="en-GB" sz="1750" dirty="0"/>
              <a:t>I’m going to avoid challenges at all costs so I don’t look stupid.</a:t>
            </a:r>
          </a:p>
          <a:p>
            <a:r>
              <a:rPr lang="en-GB" sz="1750" dirty="0"/>
              <a:t>When someone gives me feedback, I take it personally.</a:t>
            </a:r>
          </a:p>
          <a:p>
            <a:r>
              <a:rPr lang="en-GB" sz="1750" dirty="0"/>
              <a:t>This task is easy for me so I’ll stop pushing myself to improve so I don’t fail.</a:t>
            </a:r>
          </a:p>
          <a:p>
            <a:r>
              <a:rPr lang="en-GB" sz="1750" dirty="0"/>
              <a:t>Too many other people are better than me at this so why should I even try?</a:t>
            </a:r>
          </a:p>
          <a:p>
            <a:r>
              <a:rPr lang="en-GB" sz="1750" dirty="0"/>
              <a:t>I measure success by the ultimate outcome.</a:t>
            </a:r>
          </a:p>
          <a:p>
            <a:r>
              <a:rPr lang="en-GB" sz="1750" dirty="0"/>
              <a:t>I already know everything there is to know.</a:t>
            </a:r>
          </a:p>
          <a:p>
            <a:r>
              <a:rPr lang="en-GB" sz="1750" dirty="0"/>
              <a:t>I’m not in set 1 so I must be stupid.</a:t>
            </a:r>
          </a:p>
          <a:p>
            <a:r>
              <a:rPr lang="en-GB" sz="1750" dirty="0"/>
              <a:t>You need to be in set 1.</a:t>
            </a:r>
          </a:p>
        </p:txBody>
      </p:sp>
      <p:sp>
        <p:nvSpPr>
          <p:cNvPr id="6" name="Content Placeholder 5">
            <a:extLst>
              <a:ext uri="{FF2B5EF4-FFF2-40B4-BE49-F238E27FC236}">
                <a16:creationId xmlns:a16="http://schemas.microsoft.com/office/drawing/2014/main" id="{1AF949CD-6787-4DEF-AA0F-C9BA74EFE378}"/>
              </a:ext>
            </a:extLst>
          </p:cNvPr>
          <p:cNvSpPr>
            <a:spLocks noGrp="1"/>
          </p:cNvSpPr>
          <p:nvPr>
            <p:ph sz="half" idx="2"/>
          </p:nvPr>
        </p:nvSpPr>
        <p:spPr>
          <a:xfrm>
            <a:off x="6172199" y="2141536"/>
            <a:ext cx="5782113" cy="4531979"/>
          </a:xfrm>
          <a:solidFill>
            <a:schemeClr val="accent1">
              <a:lumMod val="20000"/>
              <a:lumOff val="80000"/>
            </a:schemeClr>
          </a:solidFill>
        </p:spPr>
        <p:txBody>
          <a:bodyPr>
            <a:noAutofit/>
          </a:bodyPr>
          <a:lstStyle/>
          <a:p>
            <a:r>
              <a:rPr lang="en-GB" sz="1600" dirty="0"/>
              <a:t>This is difficult, but with more effort, you can improve.</a:t>
            </a:r>
          </a:p>
          <a:p>
            <a:r>
              <a:rPr lang="en-GB" sz="1600" dirty="0"/>
              <a:t>You are not as good at this as other people…yet.</a:t>
            </a:r>
          </a:p>
          <a:p>
            <a:r>
              <a:rPr lang="en-GB" sz="1600" dirty="0"/>
              <a:t>I enjoy taking on challenges because I learn from them and you can too.</a:t>
            </a:r>
          </a:p>
          <a:p>
            <a:r>
              <a:rPr lang="en-GB" sz="1600" dirty="0"/>
              <a:t>Feedback from other people helps me learn and grow.  It is not an attack on your character.</a:t>
            </a:r>
          </a:p>
          <a:p>
            <a:r>
              <a:rPr lang="en-GB" sz="1600" dirty="0"/>
              <a:t>This task is easy for you but I feel like there are still ways in which you can improve.</a:t>
            </a:r>
          </a:p>
          <a:p>
            <a:r>
              <a:rPr lang="en-GB" sz="1600" dirty="0"/>
              <a:t>Other people are very good at this task which means we could be too.</a:t>
            </a:r>
          </a:p>
          <a:p>
            <a:r>
              <a:rPr lang="en-GB" sz="1600" dirty="0"/>
              <a:t>We measure success by the effort we’ve put into achieving the goal.  </a:t>
            </a:r>
          </a:p>
          <a:p>
            <a:r>
              <a:rPr lang="en-GB" sz="1600" dirty="0"/>
              <a:t>There’s so much that I don’t know yet.</a:t>
            </a:r>
          </a:p>
          <a:p>
            <a:r>
              <a:rPr lang="en-GB" sz="1600" dirty="0"/>
              <a:t>Whatever class you’re in doesn’t define you; how much hard work and effort you put in is what defines the type of person you are.  </a:t>
            </a:r>
          </a:p>
        </p:txBody>
      </p:sp>
      <p:pic>
        <p:nvPicPr>
          <p:cNvPr id="5" name="Picture 4">
            <a:extLst>
              <a:ext uri="{FF2B5EF4-FFF2-40B4-BE49-F238E27FC236}">
                <a16:creationId xmlns:a16="http://schemas.microsoft.com/office/drawing/2014/main" id="{16E72C98-B54F-4C36-BB01-B78BCCFCB4A5}"/>
              </a:ext>
            </a:extLst>
          </p:cNvPr>
          <p:cNvPicPr>
            <a:picLocks noChangeAspect="1"/>
          </p:cNvPicPr>
          <p:nvPr/>
        </p:nvPicPr>
        <p:blipFill rotWithShape="1">
          <a:blip r:embed="rId3"/>
          <a:srcRect b="73487"/>
          <a:stretch/>
        </p:blipFill>
        <p:spPr>
          <a:xfrm>
            <a:off x="489857" y="365125"/>
            <a:ext cx="11234057" cy="1697663"/>
          </a:xfrm>
          <a:prstGeom prst="rect">
            <a:avLst/>
          </a:prstGeom>
        </p:spPr>
      </p:pic>
    </p:spTree>
    <p:extLst>
      <p:ext uri="{BB962C8B-B14F-4D97-AF65-F5344CB8AC3E}">
        <p14:creationId xmlns:p14="http://schemas.microsoft.com/office/powerpoint/2010/main" val="6524836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BADBAC"/>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9F18F-C49A-4007-8A80-F3C3A103187A}"/>
              </a:ext>
            </a:extLst>
          </p:cNvPr>
          <p:cNvSpPr>
            <a:spLocks noGrp="1"/>
          </p:cNvSpPr>
          <p:nvPr>
            <p:ph type="title"/>
          </p:nvPr>
        </p:nvSpPr>
        <p:spPr>
          <a:solidFill>
            <a:schemeClr val="bg1"/>
          </a:solidFill>
        </p:spPr>
        <p:txBody>
          <a:bodyPr/>
          <a:lstStyle/>
          <a:p>
            <a:r>
              <a:rPr lang="en-GB" dirty="0"/>
              <a:t>Intros</a:t>
            </a:r>
          </a:p>
        </p:txBody>
      </p:sp>
      <p:sp>
        <p:nvSpPr>
          <p:cNvPr id="3" name="Content Placeholder 2">
            <a:extLst>
              <a:ext uri="{FF2B5EF4-FFF2-40B4-BE49-F238E27FC236}">
                <a16:creationId xmlns:a16="http://schemas.microsoft.com/office/drawing/2014/main" id="{22942A14-2228-4CA6-B03F-14861653E884}"/>
              </a:ext>
            </a:extLst>
          </p:cNvPr>
          <p:cNvSpPr>
            <a:spLocks noGrp="1"/>
          </p:cNvSpPr>
          <p:nvPr>
            <p:ph sz="half" idx="1"/>
          </p:nvPr>
        </p:nvSpPr>
        <p:spPr>
          <a:xfrm>
            <a:off x="708202" y="2141536"/>
            <a:ext cx="5311598" cy="4531980"/>
          </a:xfrm>
          <a:solidFill>
            <a:schemeClr val="accent4">
              <a:lumMod val="40000"/>
              <a:lumOff val="60000"/>
            </a:schemeClr>
          </a:solidFill>
        </p:spPr>
        <p:txBody>
          <a:bodyPr>
            <a:noAutofit/>
          </a:bodyPr>
          <a:lstStyle/>
          <a:p>
            <a:r>
              <a:rPr lang="en-GB" sz="1750" dirty="0"/>
              <a:t>This is too difficult, I might as well give up.</a:t>
            </a:r>
          </a:p>
          <a:p>
            <a:r>
              <a:rPr lang="en-GB" sz="1750" dirty="0"/>
              <a:t>I’m not as good at this as other people so why even try?</a:t>
            </a:r>
          </a:p>
          <a:p>
            <a:r>
              <a:rPr lang="en-GB" sz="1750" dirty="0"/>
              <a:t>I’m going to avoid challenges at all costs so I don’t look stupid.</a:t>
            </a:r>
          </a:p>
          <a:p>
            <a:r>
              <a:rPr lang="en-GB" sz="1750" dirty="0"/>
              <a:t>When someone gives me feedback, I take it personally.</a:t>
            </a:r>
          </a:p>
          <a:p>
            <a:r>
              <a:rPr lang="en-GB" sz="1750" dirty="0"/>
              <a:t>This task is easy for me so I’ll stop pushing myself to improve so I don’t fail.</a:t>
            </a:r>
          </a:p>
          <a:p>
            <a:r>
              <a:rPr lang="en-GB" sz="1750" dirty="0"/>
              <a:t>Too many other people are better than me at this so why should I even try?</a:t>
            </a:r>
          </a:p>
          <a:p>
            <a:r>
              <a:rPr lang="en-GB" sz="1750" dirty="0"/>
              <a:t>I measure success by the ultimate outcome.</a:t>
            </a:r>
          </a:p>
          <a:p>
            <a:r>
              <a:rPr lang="en-GB" sz="1750" dirty="0"/>
              <a:t>I already know everything there is to know.</a:t>
            </a:r>
          </a:p>
          <a:p>
            <a:r>
              <a:rPr lang="en-GB" sz="1750" dirty="0"/>
              <a:t>I’m not in set 1 so I must be stupid.</a:t>
            </a:r>
          </a:p>
        </p:txBody>
      </p:sp>
      <p:sp>
        <p:nvSpPr>
          <p:cNvPr id="6" name="Content Placeholder 5">
            <a:extLst>
              <a:ext uri="{FF2B5EF4-FFF2-40B4-BE49-F238E27FC236}">
                <a16:creationId xmlns:a16="http://schemas.microsoft.com/office/drawing/2014/main" id="{1AF949CD-6787-4DEF-AA0F-C9BA74EFE378}"/>
              </a:ext>
            </a:extLst>
          </p:cNvPr>
          <p:cNvSpPr>
            <a:spLocks noGrp="1"/>
          </p:cNvSpPr>
          <p:nvPr>
            <p:ph sz="half" idx="2"/>
          </p:nvPr>
        </p:nvSpPr>
        <p:spPr>
          <a:xfrm>
            <a:off x="6172199" y="2141536"/>
            <a:ext cx="5311599" cy="4531979"/>
          </a:xfrm>
          <a:solidFill>
            <a:schemeClr val="accent1">
              <a:lumMod val="20000"/>
              <a:lumOff val="80000"/>
            </a:schemeClr>
          </a:solidFill>
        </p:spPr>
        <p:txBody>
          <a:bodyPr>
            <a:noAutofit/>
          </a:bodyPr>
          <a:lstStyle/>
          <a:p>
            <a:r>
              <a:rPr lang="en-GB" sz="1600" dirty="0"/>
              <a:t>This is difficult, but with more effort, you can improve.</a:t>
            </a:r>
          </a:p>
          <a:p>
            <a:r>
              <a:rPr lang="en-GB" sz="1600" dirty="0"/>
              <a:t>You are not as good at this as other people…yet.</a:t>
            </a:r>
          </a:p>
          <a:p>
            <a:r>
              <a:rPr lang="en-GB" sz="1600" dirty="0"/>
              <a:t>I enjoy taking on challenges because I learn from them and you can too.</a:t>
            </a:r>
          </a:p>
          <a:p>
            <a:r>
              <a:rPr lang="en-GB" sz="1600" dirty="0"/>
              <a:t>Feedback from other people helps me learn and grow.  It is not an attack on your character.</a:t>
            </a:r>
          </a:p>
          <a:p>
            <a:r>
              <a:rPr lang="en-GB" sz="1600" dirty="0"/>
              <a:t>This task is easy for you but I feel like there are still ways in which you can improve.</a:t>
            </a:r>
          </a:p>
          <a:p>
            <a:r>
              <a:rPr lang="en-GB" sz="1600" dirty="0"/>
              <a:t>Other people are very good at this task which means we could be too.</a:t>
            </a:r>
          </a:p>
          <a:p>
            <a:r>
              <a:rPr lang="en-GB" sz="1600" dirty="0"/>
              <a:t>We measure success by the effort we   ’ve put into achieving the goal.  </a:t>
            </a:r>
          </a:p>
          <a:p>
            <a:r>
              <a:rPr lang="en-GB" sz="1600" dirty="0"/>
              <a:t>There’s so much that I don’t know yet and still want to learn about.</a:t>
            </a:r>
          </a:p>
          <a:p>
            <a:r>
              <a:rPr lang="en-GB" sz="1600" dirty="0"/>
              <a:t>Whatever class your in doesn’t define you, how much hard work and effort is what defines the type of person you are..  </a:t>
            </a:r>
          </a:p>
        </p:txBody>
      </p:sp>
      <p:pic>
        <p:nvPicPr>
          <p:cNvPr id="5" name="Picture 4">
            <a:extLst>
              <a:ext uri="{FF2B5EF4-FFF2-40B4-BE49-F238E27FC236}">
                <a16:creationId xmlns:a16="http://schemas.microsoft.com/office/drawing/2014/main" id="{16E72C98-B54F-4C36-BB01-B78BCCFCB4A5}"/>
              </a:ext>
            </a:extLst>
          </p:cNvPr>
          <p:cNvPicPr>
            <a:picLocks noChangeAspect="1"/>
          </p:cNvPicPr>
          <p:nvPr/>
        </p:nvPicPr>
        <p:blipFill rotWithShape="1">
          <a:blip r:embed="rId3"/>
          <a:srcRect b="73487"/>
          <a:stretch/>
        </p:blipFill>
        <p:spPr>
          <a:xfrm>
            <a:off x="708202" y="365125"/>
            <a:ext cx="10775596" cy="1697663"/>
          </a:xfrm>
          <a:prstGeom prst="rect">
            <a:avLst/>
          </a:prstGeom>
        </p:spPr>
      </p:pic>
      <p:sp>
        <p:nvSpPr>
          <p:cNvPr id="4" name="Star: 32 Points 3">
            <a:extLst>
              <a:ext uri="{FF2B5EF4-FFF2-40B4-BE49-F238E27FC236}">
                <a16:creationId xmlns:a16="http://schemas.microsoft.com/office/drawing/2014/main" id="{C81F1785-E4B6-4CEB-B9C3-A6B347282EE0}"/>
              </a:ext>
            </a:extLst>
          </p:cNvPr>
          <p:cNvSpPr/>
          <p:nvPr/>
        </p:nvSpPr>
        <p:spPr>
          <a:xfrm>
            <a:off x="1206475" y="1690688"/>
            <a:ext cx="9756648" cy="4546155"/>
          </a:xfrm>
          <a:prstGeom prst="star32">
            <a:avLst/>
          </a:prstGeom>
          <a:solidFill>
            <a:srgbClr val="99FF99"/>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a:p>
            <a:pPr algn="ctr"/>
            <a:endParaRPr lang="en-GB" dirty="0"/>
          </a:p>
        </p:txBody>
      </p:sp>
      <p:pic>
        <p:nvPicPr>
          <p:cNvPr id="1028" name="Picture 4" descr="Rendered Image">
            <a:extLst>
              <a:ext uri="{FF2B5EF4-FFF2-40B4-BE49-F238E27FC236}">
                <a16:creationId xmlns:a16="http://schemas.microsoft.com/office/drawing/2014/main" id="{23670B6C-52ED-4FA8-93AD-06BE1840260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34441" y="2550369"/>
            <a:ext cx="3770717" cy="29327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06565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BADBAC"/>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9F18F-C49A-4007-8A80-F3C3A103187A}"/>
              </a:ext>
            </a:extLst>
          </p:cNvPr>
          <p:cNvSpPr>
            <a:spLocks noGrp="1"/>
          </p:cNvSpPr>
          <p:nvPr>
            <p:ph type="title"/>
          </p:nvPr>
        </p:nvSpPr>
        <p:spPr>
          <a:xfrm>
            <a:off x="579120" y="365125"/>
            <a:ext cx="11018520" cy="1806575"/>
          </a:xfrm>
          <a:solidFill>
            <a:schemeClr val="bg1"/>
          </a:solidFill>
        </p:spPr>
        <p:txBody>
          <a:bodyPr/>
          <a:lstStyle/>
          <a:p>
            <a:pPr algn="ctr"/>
            <a:r>
              <a:rPr lang="en-GB" b="1" u="sng" dirty="0"/>
              <a:t>School Nurse at Cardiff High School</a:t>
            </a:r>
          </a:p>
        </p:txBody>
      </p:sp>
      <p:sp>
        <p:nvSpPr>
          <p:cNvPr id="3" name="Content Placeholder 2">
            <a:extLst>
              <a:ext uri="{FF2B5EF4-FFF2-40B4-BE49-F238E27FC236}">
                <a16:creationId xmlns:a16="http://schemas.microsoft.com/office/drawing/2014/main" id="{22942A14-2228-4CA6-B03F-14861653E884}"/>
              </a:ext>
            </a:extLst>
          </p:cNvPr>
          <p:cNvSpPr>
            <a:spLocks noGrp="1"/>
          </p:cNvSpPr>
          <p:nvPr>
            <p:ph idx="1"/>
          </p:nvPr>
        </p:nvSpPr>
        <p:spPr>
          <a:xfrm>
            <a:off x="579120" y="365125"/>
            <a:ext cx="11033760" cy="6127750"/>
          </a:xfrm>
          <a:solidFill>
            <a:schemeClr val="bg1"/>
          </a:solidFill>
        </p:spPr>
        <p:txBody>
          <a:bodyPr/>
          <a:lstStyle/>
          <a:p>
            <a:pPr marL="0" indent="0">
              <a:buNone/>
            </a:pPr>
            <a:endParaRPr lang="en-GB" dirty="0"/>
          </a:p>
        </p:txBody>
      </p:sp>
      <p:pic>
        <p:nvPicPr>
          <p:cNvPr id="6" name="Picture 2" descr="ClassCharts – The Milton Keynes Academy">
            <a:extLst>
              <a:ext uri="{FF2B5EF4-FFF2-40B4-BE49-F238E27FC236}">
                <a16:creationId xmlns:a16="http://schemas.microsoft.com/office/drawing/2014/main" id="{8CA0041E-F8E9-4534-B539-75497AAAF4E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5793" r="14890" b="6901"/>
          <a:stretch/>
        </p:blipFill>
        <p:spPr bwMode="auto">
          <a:xfrm>
            <a:off x="2057400" y="365125"/>
            <a:ext cx="8183880" cy="612775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24614598-7CAA-4D39-AF6C-3B45B07F0F64}"/>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0439400" y="5357094"/>
            <a:ext cx="975360" cy="975360"/>
          </a:xfrm>
          <a:prstGeom prst="rect">
            <a:avLst/>
          </a:prstGeom>
        </p:spPr>
      </p:pic>
    </p:spTree>
    <p:extLst>
      <p:ext uri="{BB962C8B-B14F-4D97-AF65-F5344CB8AC3E}">
        <p14:creationId xmlns:p14="http://schemas.microsoft.com/office/powerpoint/2010/main" val="34861939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4" name="Rectangle 9">
            <a:extLst>
              <a:ext uri="{FF2B5EF4-FFF2-40B4-BE49-F238E27FC236}">
                <a16:creationId xmlns:a16="http://schemas.microsoft.com/office/drawing/2014/main" id="{71B2258F-86CA-4D4D-8270-BC05FCDEBFB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5" name="Picture 5" descr="Green dialogue boxes">
            <a:extLst>
              <a:ext uri="{FF2B5EF4-FFF2-40B4-BE49-F238E27FC236}">
                <a16:creationId xmlns:a16="http://schemas.microsoft.com/office/drawing/2014/main" id="{BF55273C-07DF-B2C7-C221-E925890F9A92}"/>
              </a:ext>
            </a:extLst>
          </p:cNvPr>
          <p:cNvPicPr>
            <a:picLocks noChangeAspect="1"/>
          </p:cNvPicPr>
          <p:nvPr/>
        </p:nvPicPr>
        <p:blipFill rotWithShape="1">
          <a:blip r:embed="rId3">
            <a:alphaModFix amt="50000"/>
          </a:blip>
          <a:srcRect t="17112" b="15320"/>
          <a:stretch/>
        </p:blipFill>
        <p:spPr>
          <a:xfrm>
            <a:off x="20" y="1"/>
            <a:ext cx="12191980" cy="6857999"/>
          </a:xfrm>
          <a:prstGeom prst="rect">
            <a:avLst/>
          </a:prstGeom>
        </p:spPr>
      </p:pic>
      <p:sp>
        <p:nvSpPr>
          <p:cNvPr id="2" name="Title 1">
            <a:extLst>
              <a:ext uri="{FF2B5EF4-FFF2-40B4-BE49-F238E27FC236}">
                <a16:creationId xmlns:a16="http://schemas.microsoft.com/office/drawing/2014/main" id="{9968CD03-2087-41A6-985E-74A23C7A551F}"/>
              </a:ext>
            </a:extLst>
          </p:cNvPr>
          <p:cNvSpPr>
            <a:spLocks noGrp="1"/>
          </p:cNvSpPr>
          <p:nvPr>
            <p:ph type="ctrTitle"/>
          </p:nvPr>
        </p:nvSpPr>
        <p:spPr>
          <a:xfrm>
            <a:off x="1524000" y="1122362"/>
            <a:ext cx="9144000" cy="2900518"/>
          </a:xfrm>
        </p:spPr>
        <p:txBody>
          <a:bodyPr>
            <a:normAutofit/>
          </a:bodyPr>
          <a:lstStyle/>
          <a:p>
            <a:r>
              <a:rPr lang="en-GB" dirty="0">
                <a:solidFill>
                  <a:srgbClr val="FFFFFF"/>
                </a:solidFill>
              </a:rPr>
              <a:t>Social Media</a:t>
            </a:r>
          </a:p>
        </p:txBody>
      </p:sp>
      <p:sp>
        <p:nvSpPr>
          <p:cNvPr id="4" name="Subtitle 3">
            <a:extLst>
              <a:ext uri="{FF2B5EF4-FFF2-40B4-BE49-F238E27FC236}">
                <a16:creationId xmlns:a16="http://schemas.microsoft.com/office/drawing/2014/main" id="{FEA94934-B9BC-45B0-8E27-CAE7EB5088D5}"/>
              </a:ext>
            </a:extLst>
          </p:cNvPr>
          <p:cNvSpPr>
            <a:spLocks noGrp="1"/>
          </p:cNvSpPr>
          <p:nvPr>
            <p:ph type="subTitle" idx="1"/>
          </p:nvPr>
        </p:nvSpPr>
        <p:spPr>
          <a:xfrm>
            <a:off x="1524000" y="4159404"/>
            <a:ext cx="9144000" cy="1098395"/>
          </a:xfrm>
        </p:spPr>
        <p:txBody>
          <a:bodyPr>
            <a:normAutofit/>
          </a:bodyPr>
          <a:lstStyle/>
          <a:p>
            <a:r>
              <a:rPr lang="en-GB" sz="3080" dirty="0">
                <a:solidFill>
                  <a:srgbClr val="FFFFFF"/>
                </a:solidFill>
                <a:latin typeface="Arial" panose="020B0604020202020204" pitchFamily="34" charset="0"/>
              </a:rPr>
              <a:t>And its impact on young people</a:t>
            </a:r>
          </a:p>
        </p:txBody>
      </p:sp>
    </p:spTree>
    <p:extLst>
      <p:ext uri="{BB962C8B-B14F-4D97-AF65-F5344CB8AC3E}">
        <p14:creationId xmlns:p14="http://schemas.microsoft.com/office/powerpoint/2010/main" val="3236365288"/>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400"/>
                                        <p:tgtEl>
                                          <p:spTgt spid="4">
                                            <p:txEl>
                                              <p:pRg st="0" end="0"/>
                                            </p:txEl>
                                          </p:spTgt>
                                        </p:tgtEl>
                                      </p:cBhvr>
                                    </p:animEffect>
                                  </p:childTnLst>
                                </p:cTn>
                              </p:par>
                              <p:par>
                                <p:cTn id="8" presetID="10" presetClass="entr" presetSubtype="0" fill="hold" grpId="0" nodeType="withEffect">
                                  <p:stCondLst>
                                    <p:cond delay="1000"/>
                                  </p:stCondLst>
                                  <p:iterate type="lt">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9">
            <a:extLst>
              <a:ext uri="{FF2B5EF4-FFF2-40B4-BE49-F238E27FC236}">
                <a16:creationId xmlns:a16="http://schemas.microsoft.com/office/drawing/2014/main" id="{245A9F99-D9B1-4094-A2E2-B90AC1DB7B9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Rectangle 11">
            <a:extLst>
              <a:ext uri="{FF2B5EF4-FFF2-40B4-BE49-F238E27FC236}">
                <a16:creationId xmlns:a16="http://schemas.microsoft.com/office/drawing/2014/main" id="{B7FAF607-473A-4A43-A23D-BBFF5C4117B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0" name="Graphic 6" descr="Internet">
            <a:extLst>
              <a:ext uri="{FF2B5EF4-FFF2-40B4-BE49-F238E27FC236}">
                <a16:creationId xmlns:a16="http://schemas.microsoft.com/office/drawing/2014/main" id="{B2AF6CA4-F01D-5E73-B057-01F80B68C49D}"/>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686951" y="1793846"/>
            <a:ext cx="3620021" cy="3620021"/>
          </a:xfrm>
          <a:prstGeom prst="rect">
            <a:avLst/>
          </a:prstGeom>
        </p:spPr>
      </p:pic>
      <p:graphicFrame>
        <p:nvGraphicFramePr>
          <p:cNvPr id="23" name="Content Placeholder 2">
            <a:extLst>
              <a:ext uri="{FF2B5EF4-FFF2-40B4-BE49-F238E27FC236}">
                <a16:creationId xmlns:a16="http://schemas.microsoft.com/office/drawing/2014/main" id="{BB5CB088-674E-60FD-4B97-E33DDAC6447B}"/>
              </a:ext>
            </a:extLst>
          </p:cNvPr>
          <p:cNvGraphicFramePr>
            <a:graphicFrameLocks noGrp="1"/>
          </p:cNvGraphicFramePr>
          <p:nvPr>
            <p:ph idx="1"/>
            <p:extLst/>
          </p:nvPr>
        </p:nvGraphicFramePr>
        <p:xfrm>
          <a:off x="6096000" y="0"/>
          <a:ext cx="5778153" cy="589280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grpSp>
        <p:nvGrpSpPr>
          <p:cNvPr id="14" name="Group 13">
            <a:extLst>
              <a:ext uri="{FF2B5EF4-FFF2-40B4-BE49-F238E27FC236}">
                <a16:creationId xmlns:a16="http://schemas.microsoft.com/office/drawing/2014/main" id="{C5F6476F-D303-44D3-B30F-1BA348F0F64A}"/>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2635" y="52996"/>
            <a:ext cx="5928607" cy="6805005"/>
            <a:chOff x="6095999" y="52996"/>
            <a:chExt cx="6093363" cy="6805005"/>
          </a:xfrm>
          <a:solidFill>
            <a:schemeClr val="accent5">
              <a:alpha val="10000"/>
            </a:schemeClr>
          </a:solidFill>
        </p:grpSpPr>
        <p:sp>
          <p:nvSpPr>
            <p:cNvPr id="15" name="Freeform: Shape 14">
              <a:extLst>
                <a:ext uri="{FF2B5EF4-FFF2-40B4-BE49-F238E27FC236}">
                  <a16:creationId xmlns:a16="http://schemas.microsoft.com/office/drawing/2014/main" id="{C972EB4B-0539-4430-9340-8117B9D7C32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96001" y="52996"/>
              <a:ext cx="6093361" cy="6805003"/>
            </a:xfrm>
            <a:custGeom>
              <a:avLst/>
              <a:gdLst>
                <a:gd name="connsiteX0" fmla="*/ 3391253 w 5890489"/>
                <a:gd name="connsiteY0" fmla="*/ 0 h 6578438"/>
                <a:gd name="connsiteX1" fmla="*/ 3434974 w 5890489"/>
                <a:gd name="connsiteY1" fmla="*/ 646 h 6578438"/>
                <a:gd name="connsiteX2" fmla="*/ 3522419 w 5890489"/>
                <a:gd name="connsiteY2" fmla="*/ 2712 h 6578438"/>
                <a:gd name="connsiteX3" fmla="*/ 3610261 w 5890489"/>
                <a:gd name="connsiteY3" fmla="*/ 6458 h 6578438"/>
                <a:gd name="connsiteX4" fmla="*/ 3786872 w 5890489"/>
                <a:gd name="connsiteY4" fmla="*/ 20667 h 6578438"/>
                <a:gd name="connsiteX5" fmla="*/ 3962291 w 5890489"/>
                <a:gd name="connsiteY5" fmla="*/ 43530 h 6578438"/>
                <a:gd name="connsiteX6" fmla="*/ 4135855 w 5890489"/>
                <a:gd name="connsiteY6" fmla="*/ 75176 h 6578438"/>
                <a:gd name="connsiteX7" fmla="*/ 4307299 w 5890489"/>
                <a:gd name="connsiteY7" fmla="*/ 114315 h 6578438"/>
                <a:gd name="connsiteX8" fmla="*/ 4476358 w 5890489"/>
                <a:gd name="connsiteY8" fmla="*/ 160816 h 6578438"/>
                <a:gd name="connsiteX9" fmla="*/ 4559829 w 5890489"/>
                <a:gd name="connsiteY9" fmla="*/ 186779 h 6578438"/>
                <a:gd name="connsiteX10" fmla="*/ 4642901 w 5890489"/>
                <a:gd name="connsiteY10" fmla="*/ 213648 h 6578438"/>
                <a:gd name="connsiteX11" fmla="*/ 5280847 w 5890489"/>
                <a:gd name="connsiteY11" fmla="*/ 485936 h 6578438"/>
                <a:gd name="connsiteX12" fmla="*/ 5865400 w 5890489"/>
                <a:gd name="connsiteY12" fmla="*/ 851099 h 6578438"/>
                <a:gd name="connsiteX13" fmla="*/ 5890489 w 5890489"/>
                <a:gd name="connsiteY13" fmla="*/ 870950 h 6578438"/>
                <a:gd name="connsiteX14" fmla="*/ 5890489 w 5890489"/>
                <a:gd name="connsiteY14" fmla="*/ 1321814 h 6578438"/>
                <a:gd name="connsiteX15" fmla="*/ 5887395 w 5890489"/>
                <a:gd name="connsiteY15" fmla="*/ 1318952 h 6578438"/>
                <a:gd name="connsiteX16" fmla="*/ 5830291 w 5890489"/>
                <a:gd name="connsiteY16" fmla="*/ 1265992 h 6578438"/>
                <a:gd name="connsiteX17" fmla="*/ 5815981 w 5890489"/>
                <a:gd name="connsiteY17" fmla="*/ 1252687 h 6578438"/>
                <a:gd name="connsiteX18" fmla="*/ 5801142 w 5890489"/>
                <a:gd name="connsiteY18" fmla="*/ 1240158 h 6578438"/>
                <a:gd name="connsiteX19" fmla="*/ 5771464 w 5890489"/>
                <a:gd name="connsiteY19" fmla="*/ 1214969 h 6578438"/>
                <a:gd name="connsiteX20" fmla="*/ 5651030 w 5890489"/>
                <a:gd name="connsiteY20" fmla="*/ 1115767 h 6578438"/>
                <a:gd name="connsiteX21" fmla="*/ 5123183 w 5890489"/>
                <a:gd name="connsiteY21" fmla="*/ 780443 h 6578438"/>
                <a:gd name="connsiteX22" fmla="*/ 4533860 w 5890489"/>
                <a:gd name="connsiteY22" fmla="*/ 567701 h 6578438"/>
                <a:gd name="connsiteX23" fmla="*/ 4457281 w 5890489"/>
                <a:gd name="connsiteY23" fmla="*/ 550780 h 6578438"/>
                <a:gd name="connsiteX24" fmla="*/ 4380568 w 5890489"/>
                <a:gd name="connsiteY24" fmla="*/ 535279 h 6578438"/>
                <a:gd name="connsiteX25" fmla="*/ 4303325 w 5890489"/>
                <a:gd name="connsiteY25" fmla="*/ 522879 h 6578438"/>
                <a:gd name="connsiteX26" fmla="*/ 4264769 w 5890489"/>
                <a:gd name="connsiteY26" fmla="*/ 516679 h 6578438"/>
                <a:gd name="connsiteX27" fmla="*/ 4226082 w 5890489"/>
                <a:gd name="connsiteY27" fmla="*/ 511253 h 6578438"/>
                <a:gd name="connsiteX28" fmla="*/ 4070934 w 5890489"/>
                <a:gd name="connsiteY28" fmla="*/ 494848 h 6578438"/>
                <a:gd name="connsiteX29" fmla="*/ 3915521 w 5890489"/>
                <a:gd name="connsiteY29" fmla="*/ 486065 h 6578438"/>
                <a:gd name="connsiteX30" fmla="*/ 3760241 w 5890489"/>
                <a:gd name="connsiteY30" fmla="*/ 484257 h 6578438"/>
                <a:gd name="connsiteX31" fmla="*/ 3682734 w 5890489"/>
                <a:gd name="connsiteY31" fmla="*/ 486581 h 6578438"/>
                <a:gd name="connsiteX32" fmla="*/ 3605491 w 5890489"/>
                <a:gd name="connsiteY32" fmla="*/ 488907 h 6578438"/>
                <a:gd name="connsiteX33" fmla="*/ 3527454 w 5890489"/>
                <a:gd name="connsiteY33" fmla="*/ 493169 h 6578438"/>
                <a:gd name="connsiteX34" fmla="*/ 3449151 w 5890489"/>
                <a:gd name="connsiteY34" fmla="*/ 498336 h 6578438"/>
                <a:gd name="connsiteX35" fmla="*/ 3410067 w 5890489"/>
                <a:gd name="connsiteY35" fmla="*/ 500532 h 6578438"/>
                <a:gd name="connsiteX36" fmla="*/ 3371246 w 5890489"/>
                <a:gd name="connsiteY36" fmla="*/ 504279 h 6578438"/>
                <a:gd name="connsiteX37" fmla="*/ 3293739 w 5890489"/>
                <a:gd name="connsiteY37" fmla="*/ 511512 h 6578438"/>
                <a:gd name="connsiteX38" fmla="*/ 2689445 w 5890489"/>
                <a:gd name="connsiteY38" fmla="*/ 610198 h 6578438"/>
                <a:gd name="connsiteX39" fmla="*/ 2117875 w 5890489"/>
                <a:gd name="connsiteY39" fmla="*/ 800335 h 6578438"/>
                <a:gd name="connsiteX40" fmla="*/ 1981276 w 5890489"/>
                <a:gd name="connsiteY40" fmla="*/ 865566 h 6578438"/>
                <a:gd name="connsiteX41" fmla="*/ 1847991 w 5890489"/>
                <a:gd name="connsiteY41" fmla="*/ 938676 h 6578438"/>
                <a:gd name="connsiteX42" fmla="*/ 1783069 w 5890489"/>
                <a:gd name="connsiteY42" fmla="*/ 978718 h 6578438"/>
                <a:gd name="connsiteX43" fmla="*/ 1750609 w 5890489"/>
                <a:gd name="connsiteY43" fmla="*/ 998869 h 6578438"/>
                <a:gd name="connsiteX44" fmla="*/ 1734312 w 5890489"/>
                <a:gd name="connsiteY44" fmla="*/ 1008945 h 6578438"/>
                <a:gd name="connsiteX45" fmla="*/ 1718547 w 5890489"/>
                <a:gd name="connsiteY45" fmla="*/ 1019924 h 6578438"/>
                <a:gd name="connsiteX46" fmla="*/ 1655481 w 5890489"/>
                <a:gd name="connsiteY46" fmla="*/ 1063582 h 6578438"/>
                <a:gd name="connsiteX47" fmla="*/ 1593077 w 5890489"/>
                <a:gd name="connsiteY47" fmla="*/ 1108664 h 6578438"/>
                <a:gd name="connsiteX48" fmla="*/ 1532263 w 5890489"/>
                <a:gd name="connsiteY48" fmla="*/ 1156197 h 6578438"/>
                <a:gd name="connsiteX49" fmla="*/ 1472509 w 5890489"/>
                <a:gd name="connsiteY49" fmla="*/ 1205152 h 6578438"/>
                <a:gd name="connsiteX50" fmla="*/ 1414212 w 5890489"/>
                <a:gd name="connsiteY50" fmla="*/ 1256175 h 6578438"/>
                <a:gd name="connsiteX51" fmla="*/ 1357242 w 5890489"/>
                <a:gd name="connsiteY51" fmla="*/ 1308359 h 6578438"/>
                <a:gd name="connsiteX52" fmla="*/ 1153072 w 5890489"/>
                <a:gd name="connsiteY52" fmla="*/ 1529498 h 6578438"/>
                <a:gd name="connsiteX53" fmla="*/ 1002694 w 5890489"/>
                <a:gd name="connsiteY53" fmla="*/ 1770658 h 6578438"/>
                <a:gd name="connsiteX54" fmla="*/ 974076 w 5890489"/>
                <a:gd name="connsiteY54" fmla="*/ 1835371 h 6578438"/>
                <a:gd name="connsiteX55" fmla="*/ 949564 w 5890489"/>
                <a:gd name="connsiteY55" fmla="*/ 1903573 h 6578438"/>
                <a:gd name="connsiteX56" fmla="*/ 927173 w 5890489"/>
                <a:gd name="connsiteY56" fmla="*/ 1974229 h 6578438"/>
                <a:gd name="connsiteX57" fmla="*/ 906107 w 5890489"/>
                <a:gd name="connsiteY57" fmla="*/ 2046952 h 6578438"/>
                <a:gd name="connsiteX58" fmla="*/ 751092 w 5890489"/>
                <a:gd name="connsiteY58" fmla="*/ 2676266 h 6578438"/>
                <a:gd name="connsiteX59" fmla="*/ 547189 w 5890489"/>
                <a:gd name="connsiteY59" fmla="*/ 3308422 h 6578438"/>
                <a:gd name="connsiteX60" fmla="*/ 441195 w 5890489"/>
                <a:gd name="connsiteY60" fmla="*/ 3866306 h 6578438"/>
                <a:gd name="connsiteX61" fmla="*/ 527182 w 5890489"/>
                <a:gd name="connsiteY61" fmla="*/ 4439174 h 6578438"/>
                <a:gd name="connsiteX62" fmla="*/ 775073 w 5890489"/>
                <a:gd name="connsiteY62" fmla="*/ 4987240 h 6578438"/>
                <a:gd name="connsiteX63" fmla="*/ 943206 w 5890489"/>
                <a:gd name="connsiteY63" fmla="*/ 5244933 h 6578438"/>
                <a:gd name="connsiteX64" fmla="*/ 1133728 w 5890489"/>
                <a:gd name="connsiteY64" fmla="*/ 5490356 h 6578438"/>
                <a:gd name="connsiteX65" fmla="*/ 1359626 w 5890489"/>
                <a:gd name="connsiteY65" fmla="*/ 5709815 h 6578438"/>
                <a:gd name="connsiteX66" fmla="*/ 1481254 w 5890489"/>
                <a:gd name="connsiteY66" fmla="*/ 5809146 h 6578438"/>
                <a:gd name="connsiteX67" fmla="*/ 1543260 w 5890489"/>
                <a:gd name="connsiteY67" fmla="*/ 5856940 h 6578438"/>
                <a:gd name="connsiteX68" fmla="*/ 1607518 w 5890489"/>
                <a:gd name="connsiteY68" fmla="*/ 5901374 h 6578438"/>
                <a:gd name="connsiteX69" fmla="*/ 2145566 w 5890489"/>
                <a:gd name="connsiteY69" fmla="*/ 6193814 h 6578438"/>
                <a:gd name="connsiteX70" fmla="*/ 2214991 w 5890489"/>
                <a:gd name="connsiteY70" fmla="*/ 6221844 h 6578438"/>
                <a:gd name="connsiteX71" fmla="*/ 2249307 w 5890489"/>
                <a:gd name="connsiteY71" fmla="*/ 6236182 h 6578438"/>
                <a:gd name="connsiteX72" fmla="*/ 2284285 w 5890489"/>
                <a:gd name="connsiteY72" fmla="*/ 6248711 h 6578438"/>
                <a:gd name="connsiteX73" fmla="*/ 2354241 w 5890489"/>
                <a:gd name="connsiteY73" fmla="*/ 6273124 h 6578438"/>
                <a:gd name="connsiteX74" fmla="*/ 2371597 w 5890489"/>
                <a:gd name="connsiteY74" fmla="*/ 6279324 h 6578438"/>
                <a:gd name="connsiteX75" fmla="*/ 2387894 w 5890489"/>
                <a:gd name="connsiteY75" fmla="*/ 6287719 h 6578438"/>
                <a:gd name="connsiteX76" fmla="*/ 2421414 w 5890489"/>
                <a:gd name="connsiteY76" fmla="*/ 6302186 h 6578438"/>
                <a:gd name="connsiteX77" fmla="*/ 2489117 w 5890489"/>
                <a:gd name="connsiteY77" fmla="*/ 6329441 h 6578438"/>
                <a:gd name="connsiteX78" fmla="*/ 2522902 w 5890489"/>
                <a:gd name="connsiteY78" fmla="*/ 6343134 h 6578438"/>
                <a:gd name="connsiteX79" fmla="*/ 2556953 w 5890489"/>
                <a:gd name="connsiteY79" fmla="*/ 6356051 h 6578438"/>
                <a:gd name="connsiteX80" fmla="*/ 2695009 w 5890489"/>
                <a:gd name="connsiteY80" fmla="*/ 6401905 h 6578438"/>
                <a:gd name="connsiteX81" fmla="*/ 3268035 w 5890489"/>
                <a:gd name="connsiteY81" fmla="*/ 6501238 h 6578438"/>
                <a:gd name="connsiteX82" fmla="*/ 3341038 w 5890489"/>
                <a:gd name="connsiteY82" fmla="*/ 6506145 h 6578438"/>
                <a:gd name="connsiteX83" fmla="*/ 3414703 w 5890489"/>
                <a:gd name="connsiteY83" fmla="*/ 6507050 h 6578438"/>
                <a:gd name="connsiteX84" fmla="*/ 3488237 w 5890489"/>
                <a:gd name="connsiteY84" fmla="*/ 6508212 h 6578438"/>
                <a:gd name="connsiteX85" fmla="*/ 3524142 w 5890489"/>
                <a:gd name="connsiteY85" fmla="*/ 6507955 h 6578438"/>
                <a:gd name="connsiteX86" fmla="*/ 3559252 w 5890489"/>
                <a:gd name="connsiteY86" fmla="*/ 6506921 h 6578438"/>
                <a:gd name="connsiteX87" fmla="*/ 3629207 w 5890489"/>
                <a:gd name="connsiteY87" fmla="*/ 6503045 h 6578438"/>
                <a:gd name="connsiteX88" fmla="*/ 3698633 w 5890489"/>
                <a:gd name="connsiteY88" fmla="*/ 6496845 h 6578438"/>
                <a:gd name="connsiteX89" fmla="*/ 3733213 w 5890489"/>
                <a:gd name="connsiteY89" fmla="*/ 6493357 h 6578438"/>
                <a:gd name="connsiteX90" fmla="*/ 3767529 w 5890489"/>
                <a:gd name="connsiteY90" fmla="*/ 6488707 h 6578438"/>
                <a:gd name="connsiteX91" fmla="*/ 3801845 w 5890489"/>
                <a:gd name="connsiteY91" fmla="*/ 6484057 h 6578438"/>
                <a:gd name="connsiteX92" fmla="*/ 3835895 w 5890489"/>
                <a:gd name="connsiteY92" fmla="*/ 6478116 h 6578438"/>
                <a:gd name="connsiteX93" fmla="*/ 4364801 w 5890489"/>
                <a:gd name="connsiteY93" fmla="*/ 6308517 h 6578438"/>
                <a:gd name="connsiteX94" fmla="*/ 4861379 w 5890489"/>
                <a:gd name="connsiteY94" fmla="*/ 6000576 h 6578438"/>
                <a:gd name="connsiteX95" fmla="*/ 5341263 w 5890489"/>
                <a:gd name="connsiteY95" fmla="*/ 5605834 h 6578438"/>
                <a:gd name="connsiteX96" fmla="*/ 5587301 w 5890489"/>
                <a:gd name="connsiteY96" fmla="*/ 5390379 h 6578438"/>
                <a:gd name="connsiteX97" fmla="*/ 5849105 w 5890489"/>
                <a:gd name="connsiteY97" fmla="*/ 5176344 h 6578438"/>
                <a:gd name="connsiteX98" fmla="*/ 5890489 w 5890489"/>
                <a:gd name="connsiteY98" fmla="*/ 5145260 h 6578438"/>
                <a:gd name="connsiteX99" fmla="*/ 5890489 w 5890489"/>
                <a:gd name="connsiteY99" fmla="*/ 5995323 h 6578438"/>
                <a:gd name="connsiteX100" fmla="*/ 5811477 w 5890489"/>
                <a:gd name="connsiteY100" fmla="*/ 6077819 h 6578438"/>
                <a:gd name="connsiteX101" fmla="*/ 5301384 w 5890489"/>
                <a:gd name="connsiteY101" fmla="*/ 6542958 h 6578438"/>
                <a:gd name="connsiteX102" fmla="*/ 5252008 w 5890489"/>
                <a:gd name="connsiteY102" fmla="*/ 6578438 h 6578438"/>
                <a:gd name="connsiteX103" fmla="*/ 1653730 w 5890489"/>
                <a:gd name="connsiteY103" fmla="*/ 6578438 h 6578438"/>
                <a:gd name="connsiteX104" fmla="*/ 1549768 w 5890489"/>
                <a:gd name="connsiteY104" fmla="*/ 6488821 h 6578438"/>
                <a:gd name="connsiteX105" fmla="*/ 1298282 w 5890489"/>
                <a:gd name="connsiteY105" fmla="*/ 6243932 h 6578438"/>
                <a:gd name="connsiteX106" fmla="*/ 1237999 w 5890489"/>
                <a:gd name="connsiteY106" fmla="*/ 6181671 h 6578438"/>
                <a:gd name="connsiteX107" fmla="*/ 1179967 w 5890489"/>
                <a:gd name="connsiteY107" fmla="*/ 6117862 h 6578438"/>
                <a:gd name="connsiteX108" fmla="*/ 1121936 w 5890489"/>
                <a:gd name="connsiteY108" fmla="*/ 6054569 h 6578438"/>
                <a:gd name="connsiteX109" fmla="*/ 1065628 w 5890489"/>
                <a:gd name="connsiteY109" fmla="*/ 5990243 h 6578438"/>
                <a:gd name="connsiteX110" fmla="*/ 954335 w 5890489"/>
                <a:gd name="connsiteY110" fmla="*/ 5861460 h 6578438"/>
                <a:gd name="connsiteX111" fmla="*/ 898953 w 5890489"/>
                <a:gd name="connsiteY111" fmla="*/ 5797393 h 6578438"/>
                <a:gd name="connsiteX112" fmla="*/ 842908 w 5890489"/>
                <a:gd name="connsiteY112" fmla="*/ 5733582 h 6578438"/>
                <a:gd name="connsiteX113" fmla="*/ 622442 w 5890489"/>
                <a:gd name="connsiteY113" fmla="*/ 5471884 h 6578438"/>
                <a:gd name="connsiteX114" fmla="*/ 425559 w 5890489"/>
                <a:gd name="connsiteY114" fmla="*/ 5190036 h 6578438"/>
                <a:gd name="connsiteX115" fmla="*/ 123877 w 5890489"/>
                <a:gd name="connsiteY115" fmla="*/ 4564210 h 6578438"/>
                <a:gd name="connsiteX116" fmla="*/ 130 w 5890489"/>
                <a:gd name="connsiteY116" fmla="*/ 3865530 h 6578438"/>
                <a:gd name="connsiteX117" fmla="*/ 30602 w 5890489"/>
                <a:gd name="connsiteY117" fmla="*/ 3505793 h 6578438"/>
                <a:gd name="connsiteX118" fmla="*/ 126924 w 5890489"/>
                <a:gd name="connsiteY118" fmla="*/ 3157164 h 6578438"/>
                <a:gd name="connsiteX119" fmla="*/ 334803 w 5890489"/>
                <a:gd name="connsiteY119" fmla="*/ 2560530 h 6578438"/>
                <a:gd name="connsiteX120" fmla="*/ 381176 w 5890489"/>
                <a:gd name="connsiteY120" fmla="*/ 2409144 h 6578438"/>
                <a:gd name="connsiteX121" fmla="*/ 425825 w 5890489"/>
                <a:gd name="connsiteY121" fmla="*/ 2255819 h 6578438"/>
                <a:gd name="connsiteX122" fmla="*/ 470210 w 5890489"/>
                <a:gd name="connsiteY122" fmla="*/ 2099523 h 6578438"/>
                <a:gd name="connsiteX123" fmla="*/ 492998 w 5890489"/>
                <a:gd name="connsiteY123" fmla="*/ 2020213 h 6578438"/>
                <a:gd name="connsiteX124" fmla="*/ 517509 w 5890489"/>
                <a:gd name="connsiteY124" fmla="*/ 1939224 h 6578438"/>
                <a:gd name="connsiteX125" fmla="*/ 544007 w 5890489"/>
                <a:gd name="connsiteY125" fmla="*/ 1857201 h 6578438"/>
                <a:gd name="connsiteX126" fmla="*/ 573288 w 5890489"/>
                <a:gd name="connsiteY126" fmla="*/ 1774274 h 6578438"/>
                <a:gd name="connsiteX127" fmla="*/ 606146 w 5890489"/>
                <a:gd name="connsiteY127" fmla="*/ 1690832 h 6578438"/>
                <a:gd name="connsiteX128" fmla="*/ 644569 w 5890489"/>
                <a:gd name="connsiteY128" fmla="*/ 1607775 h 6578438"/>
                <a:gd name="connsiteX129" fmla="*/ 837874 w 5890489"/>
                <a:gd name="connsiteY129" fmla="*/ 1297638 h 6578438"/>
                <a:gd name="connsiteX130" fmla="*/ 1069602 w 5890489"/>
                <a:gd name="connsiteY130" fmla="*/ 1032194 h 6578438"/>
                <a:gd name="connsiteX131" fmla="*/ 1130548 w 5890489"/>
                <a:gd name="connsiteY131" fmla="*/ 970839 h 6578438"/>
                <a:gd name="connsiteX132" fmla="*/ 1192024 w 5890489"/>
                <a:gd name="connsiteY132" fmla="*/ 910129 h 6578438"/>
                <a:gd name="connsiteX133" fmla="*/ 1255356 w 5890489"/>
                <a:gd name="connsiteY133" fmla="*/ 850841 h 6578438"/>
                <a:gd name="connsiteX134" fmla="*/ 1319614 w 5890489"/>
                <a:gd name="connsiteY134" fmla="*/ 792068 h 6578438"/>
                <a:gd name="connsiteX135" fmla="*/ 1385728 w 5890489"/>
                <a:gd name="connsiteY135" fmla="*/ 734975 h 6578438"/>
                <a:gd name="connsiteX136" fmla="*/ 1452768 w 5890489"/>
                <a:gd name="connsiteY136" fmla="*/ 678528 h 6578438"/>
                <a:gd name="connsiteX137" fmla="*/ 1469594 w 5890489"/>
                <a:gd name="connsiteY137" fmla="*/ 664449 h 6578438"/>
                <a:gd name="connsiteX138" fmla="*/ 1487083 w 5890489"/>
                <a:gd name="connsiteY138" fmla="*/ 651015 h 6578438"/>
                <a:gd name="connsiteX139" fmla="*/ 1522193 w 5890489"/>
                <a:gd name="connsiteY139" fmla="*/ 624277 h 6578438"/>
                <a:gd name="connsiteX140" fmla="*/ 1592415 w 5890489"/>
                <a:gd name="connsiteY140" fmla="*/ 570671 h 6578438"/>
                <a:gd name="connsiteX141" fmla="*/ 1738287 w 5890489"/>
                <a:gd name="connsiteY141" fmla="*/ 469402 h 6578438"/>
                <a:gd name="connsiteX142" fmla="*/ 1890918 w 5890489"/>
                <a:gd name="connsiteY142" fmla="*/ 376530 h 6578438"/>
                <a:gd name="connsiteX143" fmla="*/ 2555363 w 5890489"/>
                <a:gd name="connsiteY143" fmla="*/ 105274 h 6578438"/>
                <a:gd name="connsiteX144" fmla="*/ 3259291 w 5890489"/>
                <a:gd name="connsiteY144" fmla="*/ 3229 h 6578438"/>
                <a:gd name="connsiteX145" fmla="*/ 3347265 w 5890489"/>
                <a:gd name="connsiteY145" fmla="*/ 903 h 6578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Lst>
              <a:rect l="l" t="t" r="r" b="b"/>
              <a:pathLst>
                <a:path w="5890489" h="6578438">
                  <a:moveTo>
                    <a:pt x="3391253" y="0"/>
                  </a:moveTo>
                  <a:lnTo>
                    <a:pt x="3434974" y="646"/>
                  </a:lnTo>
                  <a:lnTo>
                    <a:pt x="3522419" y="2712"/>
                  </a:lnTo>
                  <a:cubicBezTo>
                    <a:pt x="3551567" y="3488"/>
                    <a:pt x="3580451" y="3746"/>
                    <a:pt x="3610261" y="6458"/>
                  </a:cubicBezTo>
                  <a:cubicBezTo>
                    <a:pt x="3669353" y="10850"/>
                    <a:pt x="3728179" y="14337"/>
                    <a:pt x="3786872" y="20667"/>
                  </a:cubicBezTo>
                  <a:lnTo>
                    <a:pt x="3962291" y="43530"/>
                  </a:lnTo>
                  <a:lnTo>
                    <a:pt x="4135855" y="75176"/>
                  </a:lnTo>
                  <a:cubicBezTo>
                    <a:pt x="4193224" y="87836"/>
                    <a:pt x="4250328" y="101398"/>
                    <a:pt x="4307299" y="114315"/>
                  </a:cubicBezTo>
                  <a:cubicBezTo>
                    <a:pt x="4364139" y="128394"/>
                    <a:pt x="4420050" y="145575"/>
                    <a:pt x="4476358" y="160816"/>
                  </a:cubicBezTo>
                  <a:cubicBezTo>
                    <a:pt x="4504580" y="167921"/>
                    <a:pt x="4532138" y="177995"/>
                    <a:pt x="4559829" y="186779"/>
                  </a:cubicBezTo>
                  <a:lnTo>
                    <a:pt x="4642901" y="213648"/>
                  </a:lnTo>
                  <a:cubicBezTo>
                    <a:pt x="4863234" y="288307"/>
                    <a:pt x="5076414" y="379371"/>
                    <a:pt x="5280847" y="485936"/>
                  </a:cubicBezTo>
                  <a:cubicBezTo>
                    <a:pt x="5485018" y="592631"/>
                    <a:pt x="5681768" y="713145"/>
                    <a:pt x="5865400" y="851099"/>
                  </a:cubicBezTo>
                  <a:lnTo>
                    <a:pt x="5890489" y="870950"/>
                  </a:lnTo>
                  <a:lnTo>
                    <a:pt x="5890489" y="1321814"/>
                  </a:lnTo>
                  <a:lnTo>
                    <a:pt x="5887395" y="1318952"/>
                  </a:lnTo>
                  <a:lnTo>
                    <a:pt x="5830291" y="1265992"/>
                  </a:lnTo>
                  <a:lnTo>
                    <a:pt x="5815981" y="1252687"/>
                  </a:lnTo>
                  <a:lnTo>
                    <a:pt x="5801142" y="1240158"/>
                  </a:lnTo>
                  <a:lnTo>
                    <a:pt x="5771464" y="1214969"/>
                  </a:lnTo>
                  <a:cubicBezTo>
                    <a:pt x="5731849" y="1181385"/>
                    <a:pt x="5692897" y="1146896"/>
                    <a:pt x="5651030" y="1115767"/>
                  </a:cubicBezTo>
                  <a:cubicBezTo>
                    <a:pt x="5487534" y="986985"/>
                    <a:pt x="5311321" y="872542"/>
                    <a:pt x="5123183" y="780443"/>
                  </a:cubicBezTo>
                  <a:cubicBezTo>
                    <a:pt x="4935309" y="688087"/>
                    <a:pt x="4737102" y="616398"/>
                    <a:pt x="4533860" y="567701"/>
                  </a:cubicBezTo>
                  <a:lnTo>
                    <a:pt x="4457281" y="550780"/>
                  </a:lnTo>
                  <a:cubicBezTo>
                    <a:pt x="4431709" y="545484"/>
                    <a:pt x="4406536" y="538896"/>
                    <a:pt x="4380568" y="535279"/>
                  </a:cubicBezTo>
                  <a:lnTo>
                    <a:pt x="4303325" y="522879"/>
                  </a:lnTo>
                  <a:lnTo>
                    <a:pt x="4264769" y="516679"/>
                  </a:lnTo>
                  <a:cubicBezTo>
                    <a:pt x="4251918" y="514612"/>
                    <a:pt x="4239067" y="512415"/>
                    <a:pt x="4226082" y="511253"/>
                  </a:cubicBezTo>
                  <a:cubicBezTo>
                    <a:pt x="4174145" y="505829"/>
                    <a:pt x="4122606" y="499498"/>
                    <a:pt x="4070934" y="494848"/>
                  </a:cubicBezTo>
                  <a:lnTo>
                    <a:pt x="3915521" y="486065"/>
                  </a:lnTo>
                  <a:lnTo>
                    <a:pt x="3760241" y="484257"/>
                  </a:lnTo>
                  <a:cubicBezTo>
                    <a:pt x="3734405" y="483869"/>
                    <a:pt x="3708571" y="485936"/>
                    <a:pt x="3682734" y="486581"/>
                  </a:cubicBezTo>
                  <a:lnTo>
                    <a:pt x="3605491" y="488907"/>
                  </a:lnTo>
                  <a:cubicBezTo>
                    <a:pt x="3579921" y="489165"/>
                    <a:pt x="3553555" y="491490"/>
                    <a:pt x="3527454" y="493169"/>
                  </a:cubicBezTo>
                  <a:lnTo>
                    <a:pt x="3449151" y="498336"/>
                  </a:lnTo>
                  <a:lnTo>
                    <a:pt x="3410067" y="500532"/>
                  </a:lnTo>
                  <a:lnTo>
                    <a:pt x="3371246" y="504279"/>
                  </a:lnTo>
                  <a:cubicBezTo>
                    <a:pt x="3345410" y="506862"/>
                    <a:pt x="3319575" y="509315"/>
                    <a:pt x="3293739" y="511512"/>
                  </a:cubicBezTo>
                  <a:cubicBezTo>
                    <a:pt x="3087450" y="531662"/>
                    <a:pt x="2885531" y="563180"/>
                    <a:pt x="2689445" y="610198"/>
                  </a:cubicBezTo>
                  <a:cubicBezTo>
                    <a:pt x="2493357" y="657344"/>
                    <a:pt x="2302303" y="719088"/>
                    <a:pt x="2117875" y="800335"/>
                  </a:cubicBezTo>
                  <a:cubicBezTo>
                    <a:pt x="2072298" y="821648"/>
                    <a:pt x="2026854" y="843606"/>
                    <a:pt x="1981276" y="865566"/>
                  </a:cubicBezTo>
                  <a:cubicBezTo>
                    <a:pt x="1937025" y="889978"/>
                    <a:pt x="1891978" y="913229"/>
                    <a:pt x="1847991" y="938676"/>
                  </a:cubicBezTo>
                  <a:lnTo>
                    <a:pt x="1783069" y="978718"/>
                  </a:lnTo>
                  <a:lnTo>
                    <a:pt x="1750609" y="998869"/>
                  </a:lnTo>
                  <a:lnTo>
                    <a:pt x="1734312" y="1008945"/>
                  </a:lnTo>
                  <a:lnTo>
                    <a:pt x="1718547" y="1019924"/>
                  </a:lnTo>
                  <a:lnTo>
                    <a:pt x="1655481" y="1063582"/>
                  </a:lnTo>
                  <a:cubicBezTo>
                    <a:pt x="1634414" y="1078178"/>
                    <a:pt x="1612950" y="1092259"/>
                    <a:pt x="1593077" y="1108664"/>
                  </a:cubicBezTo>
                  <a:lnTo>
                    <a:pt x="1532263" y="1156197"/>
                  </a:lnTo>
                  <a:cubicBezTo>
                    <a:pt x="1511992" y="1172085"/>
                    <a:pt x="1491587" y="1187844"/>
                    <a:pt x="1472509" y="1205152"/>
                  </a:cubicBezTo>
                  <a:lnTo>
                    <a:pt x="1414212" y="1256175"/>
                  </a:lnTo>
                  <a:cubicBezTo>
                    <a:pt x="1395001" y="1273354"/>
                    <a:pt x="1375127" y="1290147"/>
                    <a:pt x="1357242" y="1308359"/>
                  </a:cubicBezTo>
                  <a:cubicBezTo>
                    <a:pt x="1283178" y="1379532"/>
                    <a:pt x="1212163" y="1452513"/>
                    <a:pt x="1153072" y="1529498"/>
                  </a:cubicBezTo>
                  <a:cubicBezTo>
                    <a:pt x="1090933" y="1605578"/>
                    <a:pt x="1043501" y="1685794"/>
                    <a:pt x="1002694" y="1770658"/>
                  </a:cubicBezTo>
                  <a:lnTo>
                    <a:pt x="974076" y="1835371"/>
                  </a:lnTo>
                  <a:lnTo>
                    <a:pt x="949564" y="1903573"/>
                  </a:lnTo>
                  <a:cubicBezTo>
                    <a:pt x="940820" y="1925661"/>
                    <a:pt x="934593" y="1950719"/>
                    <a:pt x="927173" y="1974229"/>
                  </a:cubicBezTo>
                  <a:cubicBezTo>
                    <a:pt x="920019" y="1998254"/>
                    <a:pt x="912468" y="2021504"/>
                    <a:pt x="906107" y="2046952"/>
                  </a:cubicBezTo>
                  <a:cubicBezTo>
                    <a:pt x="853906" y="2245614"/>
                    <a:pt x="809918" y="2463136"/>
                    <a:pt x="751092" y="2676266"/>
                  </a:cubicBezTo>
                  <a:cubicBezTo>
                    <a:pt x="693458" y="2889912"/>
                    <a:pt x="624166" y="3100976"/>
                    <a:pt x="547189" y="3308422"/>
                  </a:cubicBezTo>
                  <a:cubicBezTo>
                    <a:pt x="479617" y="3487580"/>
                    <a:pt x="444109" y="3675523"/>
                    <a:pt x="441195" y="3866306"/>
                  </a:cubicBezTo>
                  <a:cubicBezTo>
                    <a:pt x="438014" y="4057089"/>
                    <a:pt x="469282" y="4250456"/>
                    <a:pt x="527182" y="4439174"/>
                  </a:cubicBezTo>
                  <a:cubicBezTo>
                    <a:pt x="584815" y="4628278"/>
                    <a:pt x="671067" y="4811828"/>
                    <a:pt x="775073" y="4987240"/>
                  </a:cubicBezTo>
                  <a:cubicBezTo>
                    <a:pt x="827009" y="5075075"/>
                    <a:pt x="884246" y="5160327"/>
                    <a:pt x="943206" y="5244933"/>
                  </a:cubicBezTo>
                  <a:cubicBezTo>
                    <a:pt x="1002296" y="5329411"/>
                    <a:pt x="1064964" y="5412337"/>
                    <a:pt x="1133728" y="5490356"/>
                  </a:cubicBezTo>
                  <a:cubicBezTo>
                    <a:pt x="1203949" y="5567728"/>
                    <a:pt x="1279337" y="5642259"/>
                    <a:pt x="1359626" y="5709815"/>
                  </a:cubicBezTo>
                  <a:cubicBezTo>
                    <a:pt x="1398711" y="5744949"/>
                    <a:pt x="1439916" y="5777241"/>
                    <a:pt x="1481254" y="5809146"/>
                  </a:cubicBezTo>
                  <a:cubicBezTo>
                    <a:pt x="1501922" y="5825163"/>
                    <a:pt x="1522325" y="5841309"/>
                    <a:pt x="1543260" y="5856940"/>
                  </a:cubicBezTo>
                  <a:cubicBezTo>
                    <a:pt x="1564591" y="5871923"/>
                    <a:pt x="1585921" y="5886777"/>
                    <a:pt x="1607518" y="5901374"/>
                  </a:cubicBezTo>
                  <a:cubicBezTo>
                    <a:pt x="1778565" y="6019693"/>
                    <a:pt x="1961271" y="6115924"/>
                    <a:pt x="2145566" y="6193814"/>
                  </a:cubicBezTo>
                  <a:lnTo>
                    <a:pt x="2214991" y="6221844"/>
                  </a:lnTo>
                  <a:lnTo>
                    <a:pt x="2249307" y="6236182"/>
                  </a:lnTo>
                  <a:cubicBezTo>
                    <a:pt x="2260702" y="6241089"/>
                    <a:pt x="2272625" y="6244577"/>
                    <a:pt x="2284285" y="6248711"/>
                  </a:cubicBezTo>
                  <a:lnTo>
                    <a:pt x="2354241" y="6273124"/>
                  </a:lnTo>
                  <a:cubicBezTo>
                    <a:pt x="2360070" y="6275190"/>
                    <a:pt x="2365899" y="6277128"/>
                    <a:pt x="2371597" y="6279324"/>
                  </a:cubicBezTo>
                  <a:cubicBezTo>
                    <a:pt x="2377161" y="6281778"/>
                    <a:pt x="2382329" y="6285007"/>
                    <a:pt x="2387894" y="6287719"/>
                  </a:cubicBezTo>
                  <a:cubicBezTo>
                    <a:pt x="2398757" y="6293274"/>
                    <a:pt x="2410153" y="6297666"/>
                    <a:pt x="2421414" y="6302186"/>
                  </a:cubicBezTo>
                  <a:lnTo>
                    <a:pt x="2489117" y="6329441"/>
                  </a:lnTo>
                  <a:lnTo>
                    <a:pt x="2522902" y="6343134"/>
                  </a:lnTo>
                  <a:cubicBezTo>
                    <a:pt x="2534165" y="6347654"/>
                    <a:pt x="2545294" y="6352563"/>
                    <a:pt x="2556953" y="6356051"/>
                  </a:cubicBezTo>
                  <a:lnTo>
                    <a:pt x="2695009" y="6401905"/>
                  </a:lnTo>
                  <a:cubicBezTo>
                    <a:pt x="2880895" y="6457190"/>
                    <a:pt x="3073141" y="6489095"/>
                    <a:pt x="3268035" y="6501238"/>
                  </a:cubicBezTo>
                  <a:cubicBezTo>
                    <a:pt x="3292413" y="6502659"/>
                    <a:pt x="3316527" y="6505629"/>
                    <a:pt x="3341038" y="6506145"/>
                  </a:cubicBezTo>
                  <a:lnTo>
                    <a:pt x="3414703" y="6507050"/>
                  </a:lnTo>
                  <a:lnTo>
                    <a:pt x="3488237" y="6508212"/>
                  </a:lnTo>
                  <a:cubicBezTo>
                    <a:pt x="3500690" y="6508729"/>
                    <a:pt x="3512483" y="6508471"/>
                    <a:pt x="3524142" y="6507955"/>
                  </a:cubicBezTo>
                  <a:lnTo>
                    <a:pt x="3559252" y="6506921"/>
                  </a:lnTo>
                  <a:cubicBezTo>
                    <a:pt x="3582835" y="6506792"/>
                    <a:pt x="3605889" y="6504467"/>
                    <a:pt x="3629207" y="6503045"/>
                  </a:cubicBezTo>
                  <a:cubicBezTo>
                    <a:pt x="3652526" y="6502012"/>
                    <a:pt x="3675579" y="6499171"/>
                    <a:pt x="3698633" y="6496845"/>
                  </a:cubicBezTo>
                  <a:cubicBezTo>
                    <a:pt x="3710160" y="6495683"/>
                    <a:pt x="3721819" y="6494907"/>
                    <a:pt x="3733213" y="6493357"/>
                  </a:cubicBezTo>
                  <a:lnTo>
                    <a:pt x="3767529" y="6488707"/>
                  </a:lnTo>
                  <a:lnTo>
                    <a:pt x="3801845" y="6484057"/>
                  </a:lnTo>
                  <a:lnTo>
                    <a:pt x="3835895" y="6478116"/>
                  </a:lnTo>
                  <a:cubicBezTo>
                    <a:pt x="4017673" y="6446727"/>
                    <a:pt x="4194152" y="6390281"/>
                    <a:pt x="4364801" y="6308517"/>
                  </a:cubicBezTo>
                  <a:cubicBezTo>
                    <a:pt x="4535583" y="6227139"/>
                    <a:pt x="4700138" y="6120962"/>
                    <a:pt x="4861379" y="6000576"/>
                  </a:cubicBezTo>
                  <a:cubicBezTo>
                    <a:pt x="5022621" y="5879931"/>
                    <a:pt x="5180684" y="5745337"/>
                    <a:pt x="5341263" y="5605834"/>
                  </a:cubicBezTo>
                  <a:lnTo>
                    <a:pt x="5587301" y="5390379"/>
                  </a:lnTo>
                  <a:cubicBezTo>
                    <a:pt x="5674216" y="5315718"/>
                    <a:pt x="5761527" y="5244416"/>
                    <a:pt x="5849105" y="5176344"/>
                  </a:cubicBezTo>
                  <a:lnTo>
                    <a:pt x="5890489" y="5145260"/>
                  </a:lnTo>
                  <a:lnTo>
                    <a:pt x="5890489" y="5995323"/>
                  </a:lnTo>
                  <a:lnTo>
                    <a:pt x="5811477" y="6077819"/>
                  </a:lnTo>
                  <a:cubicBezTo>
                    <a:pt x="5654739" y="6238377"/>
                    <a:pt x="5487138" y="6396093"/>
                    <a:pt x="5301384" y="6542958"/>
                  </a:cubicBezTo>
                  <a:lnTo>
                    <a:pt x="5252008" y="6578438"/>
                  </a:lnTo>
                  <a:lnTo>
                    <a:pt x="1653730" y="6578438"/>
                  </a:lnTo>
                  <a:lnTo>
                    <a:pt x="1549768" y="6488821"/>
                  </a:lnTo>
                  <a:cubicBezTo>
                    <a:pt x="1461976" y="6409495"/>
                    <a:pt x="1378573" y="6327182"/>
                    <a:pt x="1298282" y="6243932"/>
                  </a:cubicBezTo>
                  <a:cubicBezTo>
                    <a:pt x="1278277" y="6223006"/>
                    <a:pt x="1258138" y="6202210"/>
                    <a:pt x="1237999" y="6181671"/>
                  </a:cubicBezTo>
                  <a:lnTo>
                    <a:pt x="1179967" y="6117862"/>
                  </a:lnTo>
                  <a:lnTo>
                    <a:pt x="1121936" y="6054569"/>
                  </a:lnTo>
                  <a:cubicBezTo>
                    <a:pt x="1102328" y="6033644"/>
                    <a:pt x="1084573" y="6011427"/>
                    <a:pt x="1065628" y="5990243"/>
                  </a:cubicBezTo>
                  <a:cubicBezTo>
                    <a:pt x="1028662" y="5947099"/>
                    <a:pt x="990239" y="5904991"/>
                    <a:pt x="954335" y="5861460"/>
                  </a:cubicBezTo>
                  <a:cubicBezTo>
                    <a:pt x="936050" y="5840018"/>
                    <a:pt x="917634" y="5818446"/>
                    <a:pt x="898953" y="5797393"/>
                  </a:cubicBezTo>
                  <a:cubicBezTo>
                    <a:pt x="880404" y="5776208"/>
                    <a:pt x="861325" y="5755412"/>
                    <a:pt x="842908" y="5733582"/>
                  </a:cubicBezTo>
                  <a:cubicBezTo>
                    <a:pt x="767919" y="5647942"/>
                    <a:pt x="693061" y="5561786"/>
                    <a:pt x="622442" y="5471884"/>
                  </a:cubicBezTo>
                  <a:cubicBezTo>
                    <a:pt x="551559" y="5382112"/>
                    <a:pt x="486639" y="5287430"/>
                    <a:pt x="425559" y="5190036"/>
                  </a:cubicBezTo>
                  <a:cubicBezTo>
                    <a:pt x="303668" y="4994990"/>
                    <a:pt x="200193" y="4786123"/>
                    <a:pt x="123877" y="4564210"/>
                  </a:cubicBezTo>
                  <a:cubicBezTo>
                    <a:pt x="47694" y="4342555"/>
                    <a:pt x="2249" y="4106045"/>
                    <a:pt x="130" y="3865530"/>
                  </a:cubicBezTo>
                  <a:cubicBezTo>
                    <a:pt x="-1328" y="3745403"/>
                    <a:pt x="9537" y="3624629"/>
                    <a:pt x="30602" y="3505793"/>
                  </a:cubicBezTo>
                  <a:cubicBezTo>
                    <a:pt x="51802" y="3386828"/>
                    <a:pt x="84659" y="3270059"/>
                    <a:pt x="126924" y="3157164"/>
                  </a:cubicBezTo>
                  <a:cubicBezTo>
                    <a:pt x="200457" y="2959276"/>
                    <a:pt x="271737" y="2761388"/>
                    <a:pt x="334803" y="2560530"/>
                  </a:cubicBezTo>
                  <a:lnTo>
                    <a:pt x="381176" y="2409144"/>
                  </a:lnTo>
                  <a:lnTo>
                    <a:pt x="425825" y="2255819"/>
                  </a:lnTo>
                  <a:lnTo>
                    <a:pt x="470210" y="2099523"/>
                  </a:lnTo>
                  <a:lnTo>
                    <a:pt x="492998" y="2020213"/>
                  </a:lnTo>
                  <a:lnTo>
                    <a:pt x="517509" y="1939224"/>
                  </a:lnTo>
                  <a:cubicBezTo>
                    <a:pt x="525061" y="1912485"/>
                    <a:pt x="534866" y="1884586"/>
                    <a:pt x="544007" y="1857201"/>
                  </a:cubicBezTo>
                  <a:cubicBezTo>
                    <a:pt x="553680" y="1829559"/>
                    <a:pt x="561496" y="1802304"/>
                    <a:pt x="573288" y="1774274"/>
                  </a:cubicBezTo>
                  <a:lnTo>
                    <a:pt x="606146" y="1690832"/>
                  </a:lnTo>
                  <a:cubicBezTo>
                    <a:pt x="618467" y="1663060"/>
                    <a:pt x="631716" y="1635417"/>
                    <a:pt x="644569" y="1607775"/>
                  </a:cubicBezTo>
                  <a:cubicBezTo>
                    <a:pt x="698625" y="1498368"/>
                    <a:pt x="763413" y="1391287"/>
                    <a:pt x="837874" y="1297638"/>
                  </a:cubicBezTo>
                  <a:cubicBezTo>
                    <a:pt x="910348" y="1201278"/>
                    <a:pt x="990107" y="1115897"/>
                    <a:pt x="1069602" y="1032194"/>
                  </a:cubicBezTo>
                  <a:cubicBezTo>
                    <a:pt x="1089079" y="1010624"/>
                    <a:pt x="1110012" y="990990"/>
                    <a:pt x="1130548" y="970839"/>
                  </a:cubicBezTo>
                  <a:lnTo>
                    <a:pt x="1192024" y="910129"/>
                  </a:lnTo>
                  <a:cubicBezTo>
                    <a:pt x="1212031" y="889462"/>
                    <a:pt x="1234024" y="870475"/>
                    <a:pt x="1255356" y="850841"/>
                  </a:cubicBezTo>
                  <a:lnTo>
                    <a:pt x="1319614" y="792068"/>
                  </a:lnTo>
                  <a:cubicBezTo>
                    <a:pt x="1340680" y="772176"/>
                    <a:pt x="1363469" y="753834"/>
                    <a:pt x="1385728" y="734975"/>
                  </a:cubicBezTo>
                  <a:lnTo>
                    <a:pt x="1452768" y="678528"/>
                  </a:lnTo>
                  <a:lnTo>
                    <a:pt x="1469594" y="664449"/>
                  </a:lnTo>
                  <a:lnTo>
                    <a:pt x="1487083" y="651015"/>
                  </a:lnTo>
                  <a:lnTo>
                    <a:pt x="1522193" y="624277"/>
                  </a:lnTo>
                  <a:lnTo>
                    <a:pt x="1592415" y="570671"/>
                  </a:lnTo>
                  <a:cubicBezTo>
                    <a:pt x="1640110" y="535925"/>
                    <a:pt x="1689531" y="503245"/>
                    <a:pt x="1738287" y="469402"/>
                  </a:cubicBezTo>
                  <a:cubicBezTo>
                    <a:pt x="1788634" y="438015"/>
                    <a:pt x="1839643" y="407013"/>
                    <a:pt x="1890918" y="376530"/>
                  </a:cubicBezTo>
                  <a:cubicBezTo>
                    <a:pt x="2098400" y="258209"/>
                    <a:pt x="2323503" y="166241"/>
                    <a:pt x="2555363" y="105274"/>
                  </a:cubicBezTo>
                  <a:cubicBezTo>
                    <a:pt x="2787223" y="44047"/>
                    <a:pt x="3024516" y="12013"/>
                    <a:pt x="3259291" y="3229"/>
                  </a:cubicBezTo>
                  <a:lnTo>
                    <a:pt x="3347265" y="903"/>
                  </a:ln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Freeform: Shape 15">
              <a:extLst>
                <a:ext uri="{FF2B5EF4-FFF2-40B4-BE49-F238E27FC236}">
                  <a16:creationId xmlns:a16="http://schemas.microsoft.com/office/drawing/2014/main" id="{ACA5348F-9FF6-485F-898D-1BED7EC7270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95999" y="52997"/>
              <a:ext cx="6093363" cy="6805004"/>
            </a:xfrm>
            <a:custGeom>
              <a:avLst/>
              <a:gdLst>
                <a:gd name="connsiteX0" fmla="*/ 3517682 w 5890491"/>
                <a:gd name="connsiteY0" fmla="*/ 0 h 6578439"/>
                <a:gd name="connsiteX1" fmla="*/ 5849513 w 5890491"/>
                <a:gd name="connsiteY1" fmla="*/ 841730 h 6578439"/>
                <a:gd name="connsiteX2" fmla="*/ 5890491 w 5890491"/>
                <a:gd name="connsiteY2" fmla="*/ 879061 h 6578439"/>
                <a:gd name="connsiteX3" fmla="*/ 5890491 w 5890491"/>
                <a:gd name="connsiteY3" fmla="*/ 2034114 h 6578439"/>
                <a:gd name="connsiteX4" fmla="*/ 5757065 w 5890491"/>
                <a:gd name="connsiteY4" fmla="*/ 1854938 h 6578439"/>
                <a:gd name="connsiteX5" fmla="*/ 5564060 w 5890491"/>
                <a:gd name="connsiteY5" fmla="*/ 1642182 h 6578439"/>
                <a:gd name="connsiteX6" fmla="*/ 3517551 w 5890491"/>
                <a:gd name="connsiteY6" fmla="*/ 790012 h 6578439"/>
                <a:gd name="connsiteX7" fmla="*/ 1611552 w 5890491"/>
                <a:gd name="connsiteY7" fmla="*/ 1543282 h 6578439"/>
                <a:gd name="connsiteX8" fmla="*/ 1340656 w 5890491"/>
                <a:gd name="connsiteY8" fmla="*/ 1897925 h 6578439"/>
                <a:gd name="connsiteX9" fmla="*/ 1201705 w 5890491"/>
                <a:gd name="connsiteY9" fmla="*/ 2361213 h 6578439"/>
                <a:gd name="connsiteX10" fmla="*/ 852705 w 5890491"/>
                <a:gd name="connsiteY10" fmla="*/ 3529176 h 6578439"/>
                <a:gd name="connsiteX11" fmla="*/ 863863 w 5890491"/>
                <a:gd name="connsiteY11" fmla="*/ 4437051 h 6578439"/>
                <a:gd name="connsiteX12" fmla="*/ 1413569 w 5890491"/>
                <a:gd name="connsiteY12" fmla="*/ 5357174 h 6578439"/>
                <a:gd name="connsiteX13" fmla="*/ 2339129 w 5890491"/>
                <a:gd name="connsiteY13" fmla="*/ 6143367 h 6578439"/>
                <a:gd name="connsiteX14" fmla="*/ 3439449 w 5890491"/>
                <a:gd name="connsiteY14" fmla="*/ 6420049 h 6578439"/>
                <a:gd name="connsiteX15" fmla="*/ 5251388 w 5890491"/>
                <a:gd name="connsiteY15" fmla="*/ 5349009 h 6578439"/>
                <a:gd name="connsiteX16" fmla="*/ 5657731 w 5890491"/>
                <a:gd name="connsiteY16" fmla="*/ 4959205 h 6578439"/>
                <a:gd name="connsiteX17" fmla="*/ 5836127 w 5890491"/>
                <a:gd name="connsiteY17" fmla="*/ 4792052 h 6578439"/>
                <a:gd name="connsiteX18" fmla="*/ 5890491 w 5890491"/>
                <a:gd name="connsiteY18" fmla="*/ 4738662 h 6578439"/>
                <a:gd name="connsiteX19" fmla="*/ 5890491 w 5890491"/>
                <a:gd name="connsiteY19" fmla="*/ 5821964 h 6578439"/>
                <a:gd name="connsiteX20" fmla="*/ 5802001 w 5890491"/>
                <a:gd name="connsiteY20" fmla="*/ 5907904 h 6578439"/>
                <a:gd name="connsiteX21" fmla="*/ 5294358 w 5890491"/>
                <a:gd name="connsiteY21" fmla="*/ 6397505 h 6578439"/>
                <a:gd name="connsiteX22" fmla="*/ 5077178 w 5890491"/>
                <a:gd name="connsiteY22" fmla="*/ 6578439 h 6578439"/>
                <a:gd name="connsiteX23" fmla="*/ 1567290 w 5890491"/>
                <a:gd name="connsiteY23" fmla="*/ 6578439 h 6578439"/>
                <a:gd name="connsiteX24" fmla="*/ 1508588 w 5890491"/>
                <a:gd name="connsiteY24" fmla="*/ 6535186 h 6578439"/>
                <a:gd name="connsiteX25" fmla="*/ 826498 w 5890491"/>
                <a:gd name="connsiteY25" fmla="*/ 5876034 h 6578439"/>
                <a:gd name="connsiteX26" fmla="*/ 122403 w 5890491"/>
                <a:gd name="connsiteY26" fmla="*/ 3255655 h 6578439"/>
                <a:gd name="connsiteX27" fmla="*/ 1061197 w 5890491"/>
                <a:gd name="connsiteY27" fmla="*/ 984650 h 6578439"/>
                <a:gd name="connsiteX28" fmla="*/ 3517682 w 5890491"/>
                <a:gd name="connsiteY28" fmla="*/ 0 h 6578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5890491" h="6578439">
                  <a:moveTo>
                    <a:pt x="3517682" y="0"/>
                  </a:moveTo>
                  <a:cubicBezTo>
                    <a:pt x="4402017" y="0"/>
                    <a:pt x="5213742" y="315483"/>
                    <a:pt x="5849513" y="841730"/>
                  </a:cubicBezTo>
                  <a:lnTo>
                    <a:pt x="5890491" y="879061"/>
                  </a:lnTo>
                  <a:lnTo>
                    <a:pt x="5890491" y="2034114"/>
                  </a:lnTo>
                  <a:lnTo>
                    <a:pt x="5757065" y="1854938"/>
                  </a:lnTo>
                  <a:cubicBezTo>
                    <a:pt x="5696443" y="1781264"/>
                    <a:pt x="5632076" y="1710299"/>
                    <a:pt x="5564060" y="1642182"/>
                  </a:cubicBezTo>
                  <a:cubicBezTo>
                    <a:pt x="5015393" y="1092636"/>
                    <a:pt x="4288592" y="790012"/>
                    <a:pt x="3517551" y="790012"/>
                  </a:cubicBezTo>
                  <a:cubicBezTo>
                    <a:pt x="2701750" y="790012"/>
                    <a:pt x="2131676" y="1015335"/>
                    <a:pt x="1611552" y="1543282"/>
                  </a:cubicBezTo>
                  <a:cubicBezTo>
                    <a:pt x="1435754" y="1721722"/>
                    <a:pt x="1375945" y="1822729"/>
                    <a:pt x="1340656" y="1897925"/>
                  </a:cubicBezTo>
                  <a:cubicBezTo>
                    <a:pt x="1289148" y="2007623"/>
                    <a:pt x="1252432" y="2155907"/>
                    <a:pt x="1201705" y="2361213"/>
                  </a:cubicBezTo>
                  <a:cubicBezTo>
                    <a:pt x="1133721" y="2635919"/>
                    <a:pt x="1040568" y="3012290"/>
                    <a:pt x="852705" y="3529176"/>
                  </a:cubicBezTo>
                  <a:cubicBezTo>
                    <a:pt x="749952" y="3811784"/>
                    <a:pt x="753584" y="4108747"/>
                    <a:pt x="863863" y="4437051"/>
                  </a:cubicBezTo>
                  <a:cubicBezTo>
                    <a:pt x="964800" y="4737438"/>
                    <a:pt x="1154869" y="5055603"/>
                    <a:pt x="1413569" y="5357174"/>
                  </a:cubicBezTo>
                  <a:cubicBezTo>
                    <a:pt x="1718326" y="5712343"/>
                    <a:pt x="2021008" y="5969404"/>
                    <a:pt x="2339129" y="6143367"/>
                  </a:cubicBezTo>
                  <a:cubicBezTo>
                    <a:pt x="2679565" y="6329577"/>
                    <a:pt x="3039591" y="6420049"/>
                    <a:pt x="3439449" y="6420049"/>
                  </a:cubicBezTo>
                  <a:cubicBezTo>
                    <a:pt x="4142246" y="6420049"/>
                    <a:pt x="4633828" y="5976251"/>
                    <a:pt x="5251388" y="5349009"/>
                  </a:cubicBezTo>
                  <a:cubicBezTo>
                    <a:pt x="5389949" y="5208364"/>
                    <a:pt x="5526047" y="5081677"/>
                    <a:pt x="5657731" y="4959205"/>
                  </a:cubicBezTo>
                  <a:cubicBezTo>
                    <a:pt x="5719520" y="4901722"/>
                    <a:pt x="5779200" y="4846206"/>
                    <a:pt x="5836127" y="4792052"/>
                  </a:cubicBezTo>
                  <a:lnTo>
                    <a:pt x="5890491" y="4738662"/>
                  </a:lnTo>
                  <a:lnTo>
                    <a:pt x="5890491" y="5821964"/>
                  </a:lnTo>
                  <a:lnTo>
                    <a:pt x="5802001" y="5907904"/>
                  </a:lnTo>
                  <a:cubicBezTo>
                    <a:pt x="5634962" y="6077456"/>
                    <a:pt x="5467509" y="6243625"/>
                    <a:pt x="5294358" y="6397505"/>
                  </a:cubicBezTo>
                  <a:lnTo>
                    <a:pt x="5077178" y="6578439"/>
                  </a:lnTo>
                  <a:lnTo>
                    <a:pt x="1567290" y="6578439"/>
                  </a:lnTo>
                  <a:lnTo>
                    <a:pt x="1508588" y="6535186"/>
                  </a:lnTo>
                  <a:cubicBezTo>
                    <a:pt x="1263991" y="6345442"/>
                    <a:pt x="1038054" y="6122666"/>
                    <a:pt x="826498" y="5876034"/>
                  </a:cubicBezTo>
                  <a:cubicBezTo>
                    <a:pt x="261613" y="5217713"/>
                    <a:pt x="-239182" y="4250314"/>
                    <a:pt x="122403" y="3255655"/>
                  </a:cubicBezTo>
                  <a:cubicBezTo>
                    <a:pt x="607497" y="1921629"/>
                    <a:pt x="393040" y="1662857"/>
                    <a:pt x="1061197" y="984650"/>
                  </a:cubicBezTo>
                  <a:cubicBezTo>
                    <a:pt x="1729484" y="306444"/>
                    <a:pt x="2498060" y="0"/>
                    <a:pt x="3517682"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7" name="Freeform: Shape 16">
              <a:extLst>
                <a:ext uri="{FF2B5EF4-FFF2-40B4-BE49-F238E27FC236}">
                  <a16:creationId xmlns:a16="http://schemas.microsoft.com/office/drawing/2014/main" id="{33B89F41-1D91-447A-88C5-8A917809FEE0}"/>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96000" y="52997"/>
              <a:ext cx="6093362" cy="6805004"/>
            </a:xfrm>
            <a:custGeom>
              <a:avLst/>
              <a:gdLst>
                <a:gd name="connsiteX0" fmla="*/ 5890490 w 5890490"/>
                <a:gd name="connsiteY0" fmla="*/ 5389037 h 6578439"/>
                <a:gd name="connsiteX1" fmla="*/ 5890490 w 5890490"/>
                <a:gd name="connsiteY1" fmla="*/ 5855587 h 6578439"/>
                <a:gd name="connsiteX2" fmla="*/ 5784593 w 5890490"/>
                <a:gd name="connsiteY2" fmla="*/ 5962054 h 6578439"/>
                <a:gd name="connsiteX3" fmla="*/ 5663414 w 5890490"/>
                <a:gd name="connsiteY3" fmla="*/ 6082564 h 6578439"/>
                <a:gd name="connsiteX4" fmla="*/ 5147099 w 5890490"/>
                <a:gd name="connsiteY4" fmla="*/ 6547726 h 6578439"/>
                <a:gd name="connsiteX5" fmla="*/ 5105015 w 5890490"/>
                <a:gd name="connsiteY5" fmla="*/ 6578439 h 6578439"/>
                <a:gd name="connsiteX6" fmla="*/ 4385601 w 5890490"/>
                <a:gd name="connsiteY6" fmla="*/ 6578439 h 6578439"/>
                <a:gd name="connsiteX7" fmla="*/ 4507252 w 5890490"/>
                <a:gd name="connsiteY7" fmla="*/ 6515968 h 6578439"/>
                <a:gd name="connsiteX8" fmla="*/ 4909330 w 5890490"/>
                <a:gd name="connsiteY8" fmla="*/ 6253453 h 6578439"/>
                <a:gd name="connsiteX9" fmla="*/ 5411374 w 5890490"/>
                <a:gd name="connsiteY9" fmla="*/ 5828544 h 6578439"/>
                <a:gd name="connsiteX10" fmla="*/ 5533570 w 5890490"/>
                <a:gd name="connsiteY10" fmla="*/ 5714534 h 6578439"/>
                <a:gd name="connsiteX11" fmla="*/ 5657425 w 5890490"/>
                <a:gd name="connsiteY11" fmla="*/ 5597650 h 6578439"/>
                <a:gd name="connsiteX12" fmla="*/ 3336813 w 5890490"/>
                <a:gd name="connsiteY12" fmla="*/ 499 h 6578439"/>
                <a:gd name="connsiteX13" fmla="*/ 3513674 w 5890490"/>
                <a:gd name="connsiteY13" fmla="*/ 1202 h 6578439"/>
                <a:gd name="connsiteX14" fmla="*/ 3602743 w 5890490"/>
                <a:gd name="connsiteY14" fmla="*/ 4827 h 6578439"/>
                <a:gd name="connsiteX15" fmla="*/ 3647213 w 5890490"/>
                <a:gd name="connsiteY15" fmla="*/ 6703 h 6578439"/>
                <a:gd name="connsiteX16" fmla="*/ 3691684 w 5890490"/>
                <a:gd name="connsiteY16" fmla="*/ 9453 h 6578439"/>
                <a:gd name="connsiteX17" fmla="*/ 3868927 w 5890490"/>
                <a:gd name="connsiteY17" fmla="*/ 27080 h 6578439"/>
                <a:gd name="connsiteX18" fmla="*/ 5200872 w 5890490"/>
                <a:gd name="connsiteY18" fmla="*/ 472240 h 6578439"/>
                <a:gd name="connsiteX19" fmla="*/ 5772711 w 5890490"/>
                <a:gd name="connsiteY19" fmla="*/ 866334 h 6578439"/>
                <a:gd name="connsiteX20" fmla="*/ 5890490 w 5890490"/>
                <a:gd name="connsiteY20" fmla="*/ 972426 h 6578439"/>
                <a:gd name="connsiteX21" fmla="*/ 5890490 w 5890490"/>
                <a:gd name="connsiteY21" fmla="*/ 1158576 h 6578439"/>
                <a:gd name="connsiteX22" fmla="*/ 5676045 w 5890490"/>
                <a:gd name="connsiteY22" fmla="*/ 986969 h 6578439"/>
                <a:gd name="connsiteX23" fmla="*/ 5103776 w 5890490"/>
                <a:gd name="connsiteY23" fmla="*/ 655879 h 6578439"/>
                <a:gd name="connsiteX24" fmla="*/ 4482465 w 5890490"/>
                <a:gd name="connsiteY24" fmla="*/ 440363 h 6578439"/>
                <a:gd name="connsiteX25" fmla="*/ 4402444 w 5890490"/>
                <a:gd name="connsiteY25" fmla="*/ 422111 h 6578439"/>
                <a:gd name="connsiteX26" fmla="*/ 4322423 w 5890490"/>
                <a:gd name="connsiteY26" fmla="*/ 404610 h 6578439"/>
                <a:gd name="connsiteX27" fmla="*/ 4241892 w 5890490"/>
                <a:gd name="connsiteY27" fmla="*/ 389858 h 6578439"/>
                <a:gd name="connsiteX28" fmla="*/ 4201627 w 5890490"/>
                <a:gd name="connsiteY28" fmla="*/ 382483 h 6578439"/>
                <a:gd name="connsiteX29" fmla="*/ 4161234 w 5890490"/>
                <a:gd name="connsiteY29" fmla="*/ 375857 h 6578439"/>
                <a:gd name="connsiteX30" fmla="*/ 3999280 w 5890490"/>
                <a:gd name="connsiteY30" fmla="*/ 353606 h 6578439"/>
                <a:gd name="connsiteX31" fmla="*/ 3836817 w 5890490"/>
                <a:gd name="connsiteY31" fmla="*/ 338480 h 6578439"/>
                <a:gd name="connsiteX32" fmla="*/ 3673972 w 5890490"/>
                <a:gd name="connsiteY32" fmla="*/ 330604 h 6578439"/>
                <a:gd name="connsiteX33" fmla="*/ 3511126 w 5890490"/>
                <a:gd name="connsiteY33" fmla="*/ 328978 h 6578439"/>
                <a:gd name="connsiteX34" fmla="*/ 3183142 w 5890490"/>
                <a:gd name="connsiteY34" fmla="*/ 342854 h 6578439"/>
                <a:gd name="connsiteX35" fmla="*/ 2541444 w 5890490"/>
                <a:gd name="connsiteY35" fmla="*/ 439988 h 6578439"/>
                <a:gd name="connsiteX36" fmla="*/ 1933895 w 5890490"/>
                <a:gd name="connsiteY36" fmla="*/ 650505 h 6578439"/>
                <a:gd name="connsiteX37" fmla="*/ 1378079 w 5890490"/>
                <a:gd name="connsiteY37" fmla="*/ 983905 h 6578439"/>
                <a:gd name="connsiteX38" fmla="*/ 1312967 w 5890490"/>
                <a:gd name="connsiteY38" fmla="*/ 1033660 h 6578439"/>
                <a:gd name="connsiteX39" fmla="*/ 1248364 w 5890490"/>
                <a:gd name="connsiteY39" fmla="*/ 1084413 h 6578439"/>
                <a:gd name="connsiteX40" fmla="*/ 1185163 w 5890490"/>
                <a:gd name="connsiteY40" fmla="*/ 1137168 h 6578439"/>
                <a:gd name="connsiteX41" fmla="*/ 1122852 w 5890490"/>
                <a:gd name="connsiteY41" fmla="*/ 1190922 h 6578439"/>
                <a:gd name="connsiteX42" fmla="*/ 892092 w 5890490"/>
                <a:gd name="connsiteY42" fmla="*/ 1421440 h 6578439"/>
                <a:gd name="connsiteX43" fmla="*/ 707202 w 5890490"/>
                <a:gd name="connsiteY43" fmla="*/ 1684212 h 6578439"/>
                <a:gd name="connsiteX44" fmla="*/ 670121 w 5890490"/>
                <a:gd name="connsiteY44" fmla="*/ 1756093 h 6578439"/>
                <a:gd name="connsiteX45" fmla="*/ 637630 w 5890490"/>
                <a:gd name="connsiteY45" fmla="*/ 1830724 h 6578439"/>
                <a:gd name="connsiteX46" fmla="*/ 607685 w 5890490"/>
                <a:gd name="connsiteY46" fmla="*/ 1907105 h 6578439"/>
                <a:gd name="connsiteX47" fmla="*/ 580034 w 5890490"/>
                <a:gd name="connsiteY47" fmla="*/ 1984986 h 6578439"/>
                <a:gd name="connsiteX48" fmla="*/ 481919 w 5890490"/>
                <a:gd name="connsiteY48" fmla="*/ 2304386 h 6578439"/>
                <a:gd name="connsiteX49" fmla="*/ 433881 w 5890490"/>
                <a:gd name="connsiteY49" fmla="*/ 2465399 h 6578439"/>
                <a:gd name="connsiteX50" fmla="*/ 384442 w 5890490"/>
                <a:gd name="connsiteY50" fmla="*/ 2626163 h 6578439"/>
                <a:gd name="connsiteX51" fmla="*/ 166039 w 5890490"/>
                <a:gd name="connsiteY51" fmla="*/ 3261338 h 6578439"/>
                <a:gd name="connsiteX52" fmla="*/ 56202 w 5890490"/>
                <a:gd name="connsiteY52" fmla="*/ 3910265 h 6578439"/>
                <a:gd name="connsiteX53" fmla="*/ 93664 w 5890490"/>
                <a:gd name="connsiteY53" fmla="*/ 4237292 h 6578439"/>
                <a:gd name="connsiteX54" fmla="*/ 111758 w 5890490"/>
                <a:gd name="connsiteY54" fmla="*/ 4317548 h 6578439"/>
                <a:gd name="connsiteX55" fmla="*/ 133038 w 5890490"/>
                <a:gd name="connsiteY55" fmla="*/ 4397054 h 6578439"/>
                <a:gd name="connsiteX56" fmla="*/ 157757 w 5890490"/>
                <a:gd name="connsiteY56" fmla="*/ 4475560 h 6578439"/>
                <a:gd name="connsiteX57" fmla="*/ 185153 w 5890490"/>
                <a:gd name="connsiteY57" fmla="*/ 4553066 h 6578439"/>
                <a:gd name="connsiteX58" fmla="*/ 493642 w 5890490"/>
                <a:gd name="connsiteY58" fmla="*/ 5132239 h 6578439"/>
                <a:gd name="connsiteX59" fmla="*/ 914391 w 5890490"/>
                <a:gd name="connsiteY59" fmla="*/ 5636528 h 6578439"/>
                <a:gd name="connsiteX60" fmla="*/ 1402034 w 5890490"/>
                <a:gd name="connsiteY60" fmla="*/ 6076188 h 6578439"/>
                <a:gd name="connsiteX61" fmla="*/ 1664397 w 5890490"/>
                <a:gd name="connsiteY61" fmla="*/ 6267079 h 6578439"/>
                <a:gd name="connsiteX62" fmla="*/ 1938992 w 5890490"/>
                <a:gd name="connsiteY62" fmla="*/ 6434343 h 6578439"/>
                <a:gd name="connsiteX63" fmla="*/ 2225931 w 5890490"/>
                <a:gd name="connsiteY63" fmla="*/ 6574322 h 6578439"/>
                <a:gd name="connsiteX64" fmla="*/ 2236328 w 5890490"/>
                <a:gd name="connsiteY64" fmla="*/ 6578439 h 6578439"/>
                <a:gd name="connsiteX65" fmla="*/ 1504665 w 5890490"/>
                <a:gd name="connsiteY65" fmla="*/ 6578439 h 6578439"/>
                <a:gd name="connsiteX66" fmla="*/ 1456827 w 5890490"/>
                <a:gd name="connsiteY66" fmla="*/ 6543476 h 6578439"/>
                <a:gd name="connsiteX67" fmla="*/ 1188475 w 5890490"/>
                <a:gd name="connsiteY67" fmla="*/ 6314083 h 6578439"/>
                <a:gd name="connsiteX68" fmla="*/ 721728 w 5890490"/>
                <a:gd name="connsiteY68" fmla="*/ 5798666 h 6578439"/>
                <a:gd name="connsiteX69" fmla="*/ 344175 w 5890490"/>
                <a:gd name="connsiteY69" fmla="*/ 5219495 h 6578439"/>
                <a:gd name="connsiteX70" fmla="*/ 87293 w 5890490"/>
                <a:gd name="connsiteY70" fmla="*/ 4583569 h 6578439"/>
                <a:gd name="connsiteX71" fmla="*/ 65886 w 5890490"/>
                <a:gd name="connsiteY71" fmla="*/ 4500813 h 6578439"/>
                <a:gd name="connsiteX72" fmla="*/ 47409 w 5890490"/>
                <a:gd name="connsiteY72" fmla="*/ 4417431 h 6578439"/>
                <a:gd name="connsiteX73" fmla="*/ 39000 w 5890490"/>
                <a:gd name="connsiteY73" fmla="*/ 4375677 h 6578439"/>
                <a:gd name="connsiteX74" fmla="*/ 31610 w 5890490"/>
                <a:gd name="connsiteY74" fmla="*/ 4333674 h 6578439"/>
                <a:gd name="connsiteX75" fmla="*/ 18868 w 5890490"/>
                <a:gd name="connsiteY75" fmla="*/ 4249417 h 6578439"/>
                <a:gd name="connsiteX76" fmla="*/ 646 w 5890490"/>
                <a:gd name="connsiteY76" fmla="*/ 3910265 h 6578439"/>
                <a:gd name="connsiteX77" fmla="*/ 130234 w 5890490"/>
                <a:gd name="connsiteY77" fmla="*/ 3248337 h 6578439"/>
                <a:gd name="connsiteX78" fmla="*/ 335383 w 5890490"/>
                <a:gd name="connsiteY78" fmla="*/ 2611911 h 6578439"/>
                <a:gd name="connsiteX79" fmla="*/ 487272 w 5890490"/>
                <a:gd name="connsiteY79" fmla="*/ 1958609 h 6578439"/>
                <a:gd name="connsiteX80" fmla="*/ 508550 w 5890490"/>
                <a:gd name="connsiteY80" fmla="*/ 1876227 h 6578439"/>
                <a:gd name="connsiteX81" fmla="*/ 531742 w 5890490"/>
                <a:gd name="connsiteY81" fmla="*/ 1793721 h 6578439"/>
                <a:gd name="connsiteX82" fmla="*/ 558245 w 5890490"/>
                <a:gd name="connsiteY82" fmla="*/ 1711465 h 6578439"/>
                <a:gd name="connsiteX83" fmla="*/ 590100 w 5890490"/>
                <a:gd name="connsiteY83" fmla="*/ 1630332 h 6578439"/>
                <a:gd name="connsiteX84" fmla="*/ 758680 w 5890490"/>
                <a:gd name="connsiteY84" fmla="*/ 1322433 h 6578439"/>
                <a:gd name="connsiteX85" fmla="*/ 976317 w 5890490"/>
                <a:gd name="connsiteY85" fmla="*/ 1049286 h 6578439"/>
                <a:gd name="connsiteX86" fmla="*/ 1035314 w 5890490"/>
                <a:gd name="connsiteY86" fmla="*/ 985406 h 6578439"/>
                <a:gd name="connsiteX87" fmla="*/ 1095329 w 5890490"/>
                <a:gd name="connsiteY87" fmla="*/ 922526 h 6578439"/>
                <a:gd name="connsiteX88" fmla="*/ 1157384 w 5890490"/>
                <a:gd name="connsiteY88" fmla="*/ 861271 h 6578439"/>
                <a:gd name="connsiteX89" fmla="*/ 1220841 w 5890490"/>
                <a:gd name="connsiteY89" fmla="*/ 801017 h 6578439"/>
                <a:gd name="connsiteX90" fmla="*/ 1286462 w 5890490"/>
                <a:gd name="connsiteY90" fmla="*/ 742886 h 6578439"/>
                <a:gd name="connsiteX91" fmla="*/ 1353233 w 5890490"/>
                <a:gd name="connsiteY91" fmla="*/ 685632 h 6578439"/>
                <a:gd name="connsiteX92" fmla="*/ 1369924 w 5890490"/>
                <a:gd name="connsiteY92" fmla="*/ 671256 h 6578439"/>
                <a:gd name="connsiteX93" fmla="*/ 1387380 w 5890490"/>
                <a:gd name="connsiteY93" fmla="*/ 657755 h 6578439"/>
                <a:gd name="connsiteX94" fmla="*/ 1422422 w 5890490"/>
                <a:gd name="connsiteY94" fmla="*/ 630877 h 6578439"/>
                <a:gd name="connsiteX95" fmla="*/ 1492759 w 5890490"/>
                <a:gd name="connsiteY95" fmla="*/ 577248 h 6578439"/>
                <a:gd name="connsiteX96" fmla="*/ 1528820 w 5890490"/>
                <a:gd name="connsiteY96" fmla="*/ 551496 h 6578439"/>
                <a:gd name="connsiteX97" fmla="*/ 1565390 w 5890490"/>
                <a:gd name="connsiteY97" fmla="*/ 526370 h 6578439"/>
                <a:gd name="connsiteX98" fmla="*/ 1639040 w 5890490"/>
                <a:gd name="connsiteY98" fmla="*/ 476490 h 6578439"/>
                <a:gd name="connsiteX99" fmla="*/ 1792075 w 5890490"/>
                <a:gd name="connsiteY99" fmla="*/ 384859 h 6578439"/>
                <a:gd name="connsiteX100" fmla="*/ 2455943 w 5890490"/>
                <a:gd name="connsiteY100" fmla="*/ 117836 h 6578439"/>
                <a:gd name="connsiteX101" fmla="*/ 3159952 w 5890490"/>
                <a:gd name="connsiteY101" fmla="*/ 7203 h 6578439"/>
                <a:gd name="connsiteX102" fmla="*/ 3336813 w 5890490"/>
                <a:gd name="connsiteY102" fmla="*/ 499 h 6578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5890490" h="6578439">
                  <a:moveTo>
                    <a:pt x="5890490" y="5389037"/>
                  </a:moveTo>
                  <a:lnTo>
                    <a:pt x="5890490" y="5855587"/>
                  </a:lnTo>
                  <a:lnTo>
                    <a:pt x="5784593" y="5962054"/>
                  </a:lnTo>
                  <a:cubicBezTo>
                    <a:pt x="5744454" y="6002308"/>
                    <a:pt x="5704062" y="6042436"/>
                    <a:pt x="5663414" y="6082564"/>
                  </a:cubicBezTo>
                  <a:cubicBezTo>
                    <a:pt x="5500314" y="6242577"/>
                    <a:pt x="5330970" y="6400714"/>
                    <a:pt x="5147099" y="6547726"/>
                  </a:cubicBezTo>
                  <a:lnTo>
                    <a:pt x="5105015" y="6578439"/>
                  </a:lnTo>
                  <a:lnTo>
                    <a:pt x="4385601" y="6578439"/>
                  </a:lnTo>
                  <a:lnTo>
                    <a:pt x="4507252" y="6515968"/>
                  </a:lnTo>
                  <a:cubicBezTo>
                    <a:pt x="4645901" y="6439679"/>
                    <a:pt x="4779837" y="6350961"/>
                    <a:pt x="4909330" y="6253453"/>
                  </a:cubicBezTo>
                  <a:cubicBezTo>
                    <a:pt x="5082369" y="6123567"/>
                    <a:pt x="5248145" y="5979180"/>
                    <a:pt x="5411374" y="5828544"/>
                  </a:cubicBezTo>
                  <a:cubicBezTo>
                    <a:pt x="5452149" y="5790791"/>
                    <a:pt x="5492924" y="5752788"/>
                    <a:pt x="5533570" y="5714534"/>
                  </a:cubicBezTo>
                  <a:lnTo>
                    <a:pt x="5657425" y="5597650"/>
                  </a:lnTo>
                  <a:close/>
                  <a:moveTo>
                    <a:pt x="3336813" y="499"/>
                  </a:moveTo>
                  <a:cubicBezTo>
                    <a:pt x="3395682" y="-392"/>
                    <a:pt x="3454550" y="-48"/>
                    <a:pt x="3513674" y="1202"/>
                  </a:cubicBezTo>
                  <a:lnTo>
                    <a:pt x="3602743" y="4827"/>
                  </a:lnTo>
                  <a:lnTo>
                    <a:pt x="3647213" y="6703"/>
                  </a:lnTo>
                  <a:cubicBezTo>
                    <a:pt x="3661994" y="7327"/>
                    <a:pt x="3676903" y="7703"/>
                    <a:pt x="3691684" y="9453"/>
                  </a:cubicBezTo>
                  <a:lnTo>
                    <a:pt x="3868927" y="27080"/>
                  </a:lnTo>
                  <a:cubicBezTo>
                    <a:pt x="4340645" y="85584"/>
                    <a:pt x="4795160" y="243221"/>
                    <a:pt x="5200872" y="472240"/>
                  </a:cubicBezTo>
                  <a:cubicBezTo>
                    <a:pt x="5403855" y="587124"/>
                    <a:pt x="5594988" y="719447"/>
                    <a:pt x="5772711" y="866334"/>
                  </a:cubicBezTo>
                  <a:lnTo>
                    <a:pt x="5890490" y="972426"/>
                  </a:lnTo>
                  <a:lnTo>
                    <a:pt x="5890490" y="1158576"/>
                  </a:lnTo>
                  <a:lnTo>
                    <a:pt x="5676045" y="986969"/>
                  </a:lnTo>
                  <a:cubicBezTo>
                    <a:pt x="5496587" y="857740"/>
                    <a:pt x="5304275" y="746699"/>
                    <a:pt x="5103776" y="655879"/>
                  </a:cubicBezTo>
                  <a:cubicBezTo>
                    <a:pt x="4903214" y="564747"/>
                    <a:pt x="4695006" y="492492"/>
                    <a:pt x="4482465" y="440363"/>
                  </a:cubicBezTo>
                  <a:lnTo>
                    <a:pt x="4402444" y="422111"/>
                  </a:lnTo>
                  <a:cubicBezTo>
                    <a:pt x="4375813" y="416111"/>
                    <a:pt x="4349436" y="408859"/>
                    <a:pt x="4322423" y="404610"/>
                  </a:cubicBezTo>
                  <a:lnTo>
                    <a:pt x="4241892" y="389858"/>
                  </a:lnTo>
                  <a:lnTo>
                    <a:pt x="4201627" y="382483"/>
                  </a:lnTo>
                  <a:cubicBezTo>
                    <a:pt x="4188248" y="379983"/>
                    <a:pt x="4174869" y="377483"/>
                    <a:pt x="4161234" y="375857"/>
                  </a:cubicBezTo>
                  <a:cubicBezTo>
                    <a:pt x="4107208" y="368482"/>
                    <a:pt x="4053308" y="360482"/>
                    <a:pt x="3999280" y="353606"/>
                  </a:cubicBezTo>
                  <a:cubicBezTo>
                    <a:pt x="3944999" y="348855"/>
                    <a:pt x="3890844" y="343854"/>
                    <a:pt x="3836817" y="338480"/>
                  </a:cubicBezTo>
                  <a:lnTo>
                    <a:pt x="3673972" y="330604"/>
                  </a:lnTo>
                  <a:cubicBezTo>
                    <a:pt x="3619690" y="329104"/>
                    <a:pt x="3565281" y="329604"/>
                    <a:pt x="3511126" y="328978"/>
                  </a:cubicBezTo>
                  <a:cubicBezTo>
                    <a:pt x="3402054" y="330728"/>
                    <a:pt x="3291706" y="334604"/>
                    <a:pt x="3183142" y="342854"/>
                  </a:cubicBezTo>
                  <a:cubicBezTo>
                    <a:pt x="2965505" y="358855"/>
                    <a:pt x="2750670" y="389733"/>
                    <a:pt x="2541444" y="439988"/>
                  </a:cubicBezTo>
                  <a:cubicBezTo>
                    <a:pt x="2332216" y="490117"/>
                    <a:pt x="2128850" y="559997"/>
                    <a:pt x="1933895" y="650505"/>
                  </a:cubicBezTo>
                  <a:cubicBezTo>
                    <a:pt x="1738939" y="741261"/>
                    <a:pt x="1553540" y="854146"/>
                    <a:pt x="1378079" y="983905"/>
                  </a:cubicBezTo>
                  <a:lnTo>
                    <a:pt x="1312967" y="1033660"/>
                  </a:lnTo>
                  <a:cubicBezTo>
                    <a:pt x="1291178" y="1050286"/>
                    <a:pt x="1269006" y="1066412"/>
                    <a:pt x="1248364" y="1084413"/>
                  </a:cubicBezTo>
                  <a:lnTo>
                    <a:pt x="1185163" y="1137168"/>
                  </a:lnTo>
                  <a:cubicBezTo>
                    <a:pt x="1164138" y="1154794"/>
                    <a:pt x="1142603" y="1172046"/>
                    <a:pt x="1122852" y="1190922"/>
                  </a:cubicBezTo>
                  <a:cubicBezTo>
                    <a:pt x="1041557" y="1264303"/>
                    <a:pt x="961663" y="1339309"/>
                    <a:pt x="892092" y="1421440"/>
                  </a:cubicBezTo>
                  <a:cubicBezTo>
                    <a:pt x="819589" y="1501822"/>
                    <a:pt x="759827" y="1590329"/>
                    <a:pt x="707202" y="1684212"/>
                  </a:cubicBezTo>
                  <a:cubicBezTo>
                    <a:pt x="694715" y="1708089"/>
                    <a:pt x="682227" y="1731841"/>
                    <a:pt x="670121" y="1756093"/>
                  </a:cubicBezTo>
                  <a:lnTo>
                    <a:pt x="637630" y="1830724"/>
                  </a:lnTo>
                  <a:cubicBezTo>
                    <a:pt x="626161" y="1855350"/>
                    <a:pt x="617624" y="1881603"/>
                    <a:pt x="607685" y="1907105"/>
                  </a:cubicBezTo>
                  <a:cubicBezTo>
                    <a:pt x="598128" y="1932857"/>
                    <a:pt x="588317" y="1958483"/>
                    <a:pt x="580034" y="1984986"/>
                  </a:cubicBezTo>
                  <a:cubicBezTo>
                    <a:pt x="544611" y="2089620"/>
                    <a:pt x="513393" y="2197128"/>
                    <a:pt x="481919" y="2304386"/>
                  </a:cubicBezTo>
                  <a:lnTo>
                    <a:pt x="433881" y="2465399"/>
                  </a:lnTo>
                  <a:lnTo>
                    <a:pt x="384442" y="2626163"/>
                  </a:lnTo>
                  <a:cubicBezTo>
                    <a:pt x="317672" y="2839680"/>
                    <a:pt x="243129" y="3050946"/>
                    <a:pt x="166039" y="3261338"/>
                  </a:cubicBezTo>
                  <a:cubicBezTo>
                    <a:pt x="88822" y="3468979"/>
                    <a:pt x="50850" y="3690248"/>
                    <a:pt x="56202" y="3910265"/>
                  </a:cubicBezTo>
                  <a:cubicBezTo>
                    <a:pt x="58495" y="4020274"/>
                    <a:pt x="71493" y="4129783"/>
                    <a:pt x="93664" y="4237292"/>
                  </a:cubicBezTo>
                  <a:cubicBezTo>
                    <a:pt x="99143" y="4264168"/>
                    <a:pt x="104623" y="4291045"/>
                    <a:pt x="111758" y="4317548"/>
                  </a:cubicBezTo>
                  <a:cubicBezTo>
                    <a:pt x="118384" y="4344176"/>
                    <a:pt x="124627" y="4370802"/>
                    <a:pt x="133038" y="4397054"/>
                  </a:cubicBezTo>
                  <a:cubicBezTo>
                    <a:pt x="140810" y="4423307"/>
                    <a:pt x="148456" y="4449683"/>
                    <a:pt x="157757" y="4475560"/>
                  </a:cubicBezTo>
                  <a:cubicBezTo>
                    <a:pt x="166549" y="4501562"/>
                    <a:pt x="175087" y="4527564"/>
                    <a:pt x="185153" y="4553066"/>
                  </a:cubicBezTo>
                  <a:cubicBezTo>
                    <a:pt x="262371" y="4758458"/>
                    <a:pt x="368895" y="4951974"/>
                    <a:pt x="493642" y="5132239"/>
                  </a:cubicBezTo>
                  <a:cubicBezTo>
                    <a:pt x="618389" y="5312627"/>
                    <a:pt x="760846" y="5480391"/>
                    <a:pt x="914391" y="5636528"/>
                  </a:cubicBezTo>
                  <a:cubicBezTo>
                    <a:pt x="1069081" y="5793166"/>
                    <a:pt x="1231544" y="5941677"/>
                    <a:pt x="1402034" y="6076188"/>
                  </a:cubicBezTo>
                  <a:cubicBezTo>
                    <a:pt x="1487535" y="6143320"/>
                    <a:pt x="1574565" y="6207574"/>
                    <a:pt x="1664397" y="6267079"/>
                  </a:cubicBezTo>
                  <a:cubicBezTo>
                    <a:pt x="1753592" y="6327459"/>
                    <a:pt x="1845336" y="6383088"/>
                    <a:pt x="1938992" y="6434343"/>
                  </a:cubicBezTo>
                  <a:cubicBezTo>
                    <a:pt x="2032647" y="6485659"/>
                    <a:pt x="2128309" y="6532600"/>
                    <a:pt x="2225931" y="6574322"/>
                  </a:cubicBezTo>
                  <a:lnTo>
                    <a:pt x="2236328" y="6578439"/>
                  </a:lnTo>
                  <a:lnTo>
                    <a:pt x="1504665" y="6578439"/>
                  </a:lnTo>
                  <a:lnTo>
                    <a:pt x="1456827" y="6543476"/>
                  </a:lnTo>
                  <a:cubicBezTo>
                    <a:pt x="1363554" y="6470595"/>
                    <a:pt x="1273848" y="6394340"/>
                    <a:pt x="1188475" y="6314083"/>
                  </a:cubicBezTo>
                  <a:cubicBezTo>
                    <a:pt x="1017856" y="6153445"/>
                    <a:pt x="863803" y="5979931"/>
                    <a:pt x="721728" y="5798666"/>
                  </a:cubicBezTo>
                  <a:cubicBezTo>
                    <a:pt x="579397" y="5616027"/>
                    <a:pt x="452103" y="5422511"/>
                    <a:pt x="344175" y="5219495"/>
                  </a:cubicBezTo>
                  <a:cubicBezTo>
                    <a:pt x="236505" y="5016354"/>
                    <a:pt x="147946" y="4803586"/>
                    <a:pt x="87293" y="4583569"/>
                  </a:cubicBezTo>
                  <a:cubicBezTo>
                    <a:pt x="79138" y="4556193"/>
                    <a:pt x="72639" y="4528440"/>
                    <a:pt x="65886" y="4500813"/>
                  </a:cubicBezTo>
                  <a:cubicBezTo>
                    <a:pt x="58751" y="4473311"/>
                    <a:pt x="53144" y="4445308"/>
                    <a:pt x="47409" y="4417431"/>
                  </a:cubicBezTo>
                  <a:cubicBezTo>
                    <a:pt x="44733" y="4403430"/>
                    <a:pt x="41294" y="4389679"/>
                    <a:pt x="39000" y="4375677"/>
                  </a:cubicBezTo>
                  <a:lnTo>
                    <a:pt x="31610" y="4333674"/>
                  </a:lnTo>
                  <a:cubicBezTo>
                    <a:pt x="26258" y="4305797"/>
                    <a:pt x="22563" y="4277544"/>
                    <a:pt x="18868" y="4249417"/>
                  </a:cubicBezTo>
                  <a:cubicBezTo>
                    <a:pt x="4214" y="4136784"/>
                    <a:pt x="-2158" y="4023275"/>
                    <a:pt x="646" y="3910265"/>
                  </a:cubicBezTo>
                  <a:cubicBezTo>
                    <a:pt x="5997" y="3683872"/>
                    <a:pt x="50596" y="3459605"/>
                    <a:pt x="130234" y="3248337"/>
                  </a:cubicBezTo>
                  <a:cubicBezTo>
                    <a:pt x="207961" y="3039196"/>
                    <a:pt x="278044" y="2827179"/>
                    <a:pt x="335383" y="2611911"/>
                  </a:cubicBezTo>
                  <a:cubicBezTo>
                    <a:pt x="393743" y="2396644"/>
                    <a:pt x="435792" y="2178627"/>
                    <a:pt x="487272" y="1958609"/>
                  </a:cubicBezTo>
                  <a:cubicBezTo>
                    <a:pt x="493259" y="1931107"/>
                    <a:pt x="501287" y="1903730"/>
                    <a:pt x="508550" y="1876227"/>
                  </a:cubicBezTo>
                  <a:cubicBezTo>
                    <a:pt x="516195" y="1848725"/>
                    <a:pt x="522312" y="1820972"/>
                    <a:pt x="531742" y="1793721"/>
                  </a:cubicBezTo>
                  <a:lnTo>
                    <a:pt x="558245" y="1711465"/>
                  </a:lnTo>
                  <a:cubicBezTo>
                    <a:pt x="568439" y="1684337"/>
                    <a:pt x="579652" y="1657459"/>
                    <a:pt x="590100" y="1630332"/>
                  </a:cubicBezTo>
                  <a:cubicBezTo>
                    <a:pt x="635080" y="1523075"/>
                    <a:pt x="690637" y="1417566"/>
                    <a:pt x="758680" y="1322433"/>
                  </a:cubicBezTo>
                  <a:cubicBezTo>
                    <a:pt x="824430" y="1225051"/>
                    <a:pt x="899610" y="1136168"/>
                    <a:pt x="976317" y="1049286"/>
                  </a:cubicBezTo>
                  <a:cubicBezTo>
                    <a:pt x="995049" y="1027035"/>
                    <a:pt x="1015436" y="1006533"/>
                    <a:pt x="1035314" y="985406"/>
                  </a:cubicBezTo>
                  <a:lnTo>
                    <a:pt x="1095329" y="922526"/>
                  </a:lnTo>
                  <a:cubicBezTo>
                    <a:pt x="1114953" y="901149"/>
                    <a:pt x="1136359" y="881397"/>
                    <a:pt x="1157384" y="861271"/>
                  </a:cubicBezTo>
                  <a:lnTo>
                    <a:pt x="1220841" y="801017"/>
                  </a:lnTo>
                  <a:cubicBezTo>
                    <a:pt x="1241610" y="780514"/>
                    <a:pt x="1264418" y="762014"/>
                    <a:pt x="1286462" y="742886"/>
                  </a:cubicBezTo>
                  <a:lnTo>
                    <a:pt x="1353233" y="685632"/>
                  </a:lnTo>
                  <a:lnTo>
                    <a:pt x="1369924" y="671256"/>
                  </a:lnTo>
                  <a:cubicBezTo>
                    <a:pt x="1375658" y="666631"/>
                    <a:pt x="1381520" y="662255"/>
                    <a:pt x="1387380" y="657755"/>
                  </a:cubicBezTo>
                  <a:lnTo>
                    <a:pt x="1422422" y="630877"/>
                  </a:lnTo>
                  <a:lnTo>
                    <a:pt x="1492759" y="577248"/>
                  </a:lnTo>
                  <a:cubicBezTo>
                    <a:pt x="1504355" y="567997"/>
                    <a:pt x="1516714" y="559997"/>
                    <a:pt x="1528820" y="551496"/>
                  </a:cubicBezTo>
                  <a:lnTo>
                    <a:pt x="1565390" y="526370"/>
                  </a:lnTo>
                  <a:lnTo>
                    <a:pt x="1639040" y="476490"/>
                  </a:lnTo>
                  <a:cubicBezTo>
                    <a:pt x="1689754" y="445613"/>
                    <a:pt x="1740723" y="414986"/>
                    <a:pt x="1792075" y="384859"/>
                  </a:cubicBezTo>
                  <a:cubicBezTo>
                    <a:pt x="2000282" y="268724"/>
                    <a:pt x="2224927" y="179467"/>
                    <a:pt x="2455943" y="117836"/>
                  </a:cubicBezTo>
                  <a:cubicBezTo>
                    <a:pt x="2687088" y="55957"/>
                    <a:pt x="2923964" y="21204"/>
                    <a:pt x="3159952" y="7203"/>
                  </a:cubicBezTo>
                  <a:cubicBezTo>
                    <a:pt x="3219076" y="3515"/>
                    <a:pt x="3277945" y="1389"/>
                    <a:pt x="3336813" y="49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6540713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8895418-7478-45E5-8876-E46A54E55CD4}"/>
              </a:ext>
            </a:extLst>
          </p:cNvPr>
          <p:cNvSpPr>
            <a:spLocks noGrp="1"/>
          </p:cNvSpPr>
          <p:nvPr>
            <p:ph type="title"/>
          </p:nvPr>
        </p:nvSpPr>
        <p:spPr>
          <a:xfrm>
            <a:off x="466722" y="586855"/>
            <a:ext cx="3201366" cy="3387497"/>
          </a:xfrm>
        </p:spPr>
        <p:txBody>
          <a:bodyPr anchor="b">
            <a:normAutofit/>
          </a:bodyPr>
          <a:lstStyle/>
          <a:p>
            <a:pPr algn="r"/>
            <a:r>
              <a:rPr lang="en-GB" sz="4000">
                <a:solidFill>
                  <a:srgbClr val="FFFFFF"/>
                </a:solidFill>
              </a:rPr>
              <a:t>Statistics</a:t>
            </a:r>
          </a:p>
        </p:txBody>
      </p:sp>
      <p:sp>
        <p:nvSpPr>
          <p:cNvPr id="15" name="Content Placeholder 2">
            <a:extLst>
              <a:ext uri="{FF2B5EF4-FFF2-40B4-BE49-F238E27FC236}">
                <a16:creationId xmlns:a16="http://schemas.microsoft.com/office/drawing/2014/main" id="{537F805B-8CB2-4638-A9B2-BF8694E66D54}"/>
              </a:ext>
            </a:extLst>
          </p:cNvPr>
          <p:cNvSpPr>
            <a:spLocks noGrp="1"/>
          </p:cNvSpPr>
          <p:nvPr>
            <p:ph idx="1"/>
          </p:nvPr>
        </p:nvSpPr>
        <p:spPr>
          <a:xfrm>
            <a:off x="4134810" y="92990"/>
            <a:ext cx="7890935" cy="6695268"/>
          </a:xfrm>
        </p:spPr>
        <p:txBody>
          <a:bodyPr anchor="ctr">
            <a:noAutofit/>
          </a:bodyPr>
          <a:lstStyle/>
          <a:p>
            <a:r>
              <a:rPr lang="en-GB" sz="2400" b="1" dirty="0">
                <a:solidFill>
                  <a:srgbClr val="FF0000"/>
                </a:solidFill>
              </a:rPr>
              <a:t>83% </a:t>
            </a:r>
            <a:r>
              <a:rPr lang="en-GB" sz="2400" dirty="0"/>
              <a:t>of teens aged 12 – 15  have mobiles, over </a:t>
            </a:r>
            <a:r>
              <a:rPr lang="en-GB" sz="2400" b="1" dirty="0">
                <a:solidFill>
                  <a:srgbClr val="FF0000"/>
                </a:solidFill>
              </a:rPr>
              <a:t>70% </a:t>
            </a:r>
            <a:r>
              <a:rPr lang="en-GB" sz="2400" dirty="0"/>
              <a:t>have smart phones</a:t>
            </a:r>
          </a:p>
          <a:p>
            <a:r>
              <a:rPr lang="en-GB" sz="2400" b="1" dirty="0">
                <a:solidFill>
                  <a:srgbClr val="FF0000"/>
                </a:solidFill>
              </a:rPr>
              <a:t>8 -18 </a:t>
            </a:r>
            <a:r>
              <a:rPr lang="en-GB" sz="2400" dirty="0"/>
              <a:t>year olds devote an average  of </a:t>
            </a:r>
            <a:r>
              <a:rPr lang="en-GB" sz="2400" b="1" dirty="0">
                <a:solidFill>
                  <a:srgbClr val="FF0000"/>
                </a:solidFill>
              </a:rPr>
              <a:t>7 hours and 38 minutes </a:t>
            </a:r>
            <a:r>
              <a:rPr lang="en-GB" sz="2400" dirty="0"/>
              <a:t>to using social media across a typical day</a:t>
            </a:r>
          </a:p>
          <a:p>
            <a:r>
              <a:rPr lang="en-GB" sz="2400" dirty="0"/>
              <a:t>A typical teen sends and receives an average of at least </a:t>
            </a:r>
            <a:r>
              <a:rPr lang="en-GB" sz="2400" b="1" dirty="0">
                <a:solidFill>
                  <a:srgbClr val="FF0000"/>
                </a:solidFill>
              </a:rPr>
              <a:t>30 </a:t>
            </a:r>
            <a:r>
              <a:rPr lang="en-GB" sz="2400" dirty="0"/>
              <a:t>messages per day</a:t>
            </a:r>
          </a:p>
          <a:p>
            <a:r>
              <a:rPr lang="en-GB" sz="2400" b="1" dirty="0">
                <a:solidFill>
                  <a:srgbClr val="FF0000"/>
                </a:solidFill>
              </a:rPr>
              <a:t>50% </a:t>
            </a:r>
            <a:r>
              <a:rPr lang="en-GB" sz="2400" dirty="0"/>
              <a:t>have seen sexual, violent and other adult material on social media sites, apps and games</a:t>
            </a:r>
          </a:p>
          <a:p>
            <a:r>
              <a:rPr lang="en-GB" sz="2400" b="1" dirty="0">
                <a:solidFill>
                  <a:srgbClr val="FF0000"/>
                </a:solidFill>
              </a:rPr>
              <a:t>78% </a:t>
            </a:r>
            <a:r>
              <a:rPr lang="en-GB" sz="2400" dirty="0"/>
              <a:t>reported that they had joined social media sites before reaching the specified minimum age</a:t>
            </a:r>
          </a:p>
          <a:p>
            <a:r>
              <a:rPr lang="en-GB" sz="2400" dirty="0"/>
              <a:t>Recent study of just under 7000 adolescents found that those who spent </a:t>
            </a:r>
            <a:r>
              <a:rPr lang="en-GB" sz="2400" b="1" dirty="0">
                <a:solidFill>
                  <a:srgbClr val="C00000"/>
                </a:solidFill>
              </a:rPr>
              <a:t>more than three hours a day </a:t>
            </a:r>
            <a:r>
              <a:rPr lang="en-GB" sz="2400" dirty="0"/>
              <a:t>on social media had </a:t>
            </a:r>
            <a:r>
              <a:rPr lang="en-GB" sz="2400" b="1" dirty="0">
                <a:solidFill>
                  <a:srgbClr val="C00000"/>
                </a:solidFill>
              </a:rPr>
              <a:t>twice</a:t>
            </a:r>
            <a:r>
              <a:rPr lang="en-GB" sz="2400" dirty="0"/>
              <a:t> the risk of symptoms of depression and anxiety as non users</a:t>
            </a:r>
          </a:p>
          <a:p>
            <a:r>
              <a:rPr lang="en-GB" sz="2400" dirty="0"/>
              <a:t>The studies also found that reducing social media use led to improvements in mental health</a:t>
            </a:r>
          </a:p>
        </p:txBody>
      </p:sp>
    </p:spTree>
    <p:extLst>
      <p:ext uri="{BB962C8B-B14F-4D97-AF65-F5344CB8AC3E}">
        <p14:creationId xmlns:p14="http://schemas.microsoft.com/office/powerpoint/2010/main" val="1723966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5">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5">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8873D23-2DCF-4B31-A009-95721C06E8E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C13EF075-D4EF-4929-ADBC-91B27DA1995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14" name="Group 13">
            <a:extLst>
              <a:ext uri="{FF2B5EF4-FFF2-40B4-BE49-F238E27FC236}">
                <a16:creationId xmlns:a16="http://schemas.microsoft.com/office/drawing/2014/main" id="{DAA26DFA-AAB2-4973-9C17-16D587C7B198}"/>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1863" y="508838"/>
            <a:ext cx="5217958" cy="6239661"/>
            <a:chOff x="-19221" y="251144"/>
            <a:chExt cx="5217958" cy="6239661"/>
          </a:xfrm>
        </p:grpSpPr>
        <p:sp>
          <p:nvSpPr>
            <p:cNvPr id="15" name="Freeform: Shape 14">
              <a:extLst>
                <a:ext uri="{FF2B5EF4-FFF2-40B4-BE49-F238E27FC236}">
                  <a16:creationId xmlns:a16="http://schemas.microsoft.com/office/drawing/2014/main" id="{3F407F11-7321-4BF6-8536-CCE8E342454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9221" y="251144"/>
              <a:ext cx="5187198" cy="6239661"/>
            </a:xfrm>
            <a:custGeom>
              <a:avLst/>
              <a:gdLst>
                <a:gd name="connsiteX0" fmla="*/ 2011811 w 5187198"/>
                <a:gd name="connsiteY0" fmla="*/ 4 h 6239661"/>
                <a:gd name="connsiteX1" fmla="*/ 2617011 w 5187198"/>
                <a:gd name="connsiteY1" fmla="*/ 70590 h 6239661"/>
                <a:gd name="connsiteX2" fmla="*/ 2690321 w 5187198"/>
                <a:gd name="connsiteY2" fmla="*/ 88146 h 6239661"/>
                <a:gd name="connsiteX3" fmla="*/ 2726863 w 5187198"/>
                <a:gd name="connsiteY3" fmla="*/ 97127 h 6239661"/>
                <a:gd name="connsiteX4" fmla="*/ 2762951 w 5187198"/>
                <a:gd name="connsiteY4" fmla="*/ 107375 h 6239661"/>
                <a:gd name="connsiteX5" fmla="*/ 2834843 w 5187198"/>
                <a:gd name="connsiteY5" fmla="*/ 128493 h 6239661"/>
                <a:gd name="connsiteX6" fmla="*/ 2906574 w 5187198"/>
                <a:gd name="connsiteY6" fmla="*/ 151076 h 6239661"/>
                <a:gd name="connsiteX7" fmla="*/ 3049504 w 5187198"/>
                <a:gd name="connsiteY7" fmla="*/ 202124 h 6239661"/>
                <a:gd name="connsiteX8" fmla="*/ 3189518 w 5187198"/>
                <a:gd name="connsiteY8" fmla="*/ 260159 h 6239661"/>
                <a:gd name="connsiteX9" fmla="*/ 3326048 w 5187198"/>
                <a:gd name="connsiteY9" fmla="*/ 325143 h 6239661"/>
                <a:gd name="connsiteX10" fmla="*/ 3459166 w 5187198"/>
                <a:gd name="connsiteY10" fmla="*/ 395936 h 6239661"/>
                <a:gd name="connsiteX11" fmla="*/ 3588578 w 5187198"/>
                <a:gd name="connsiteY11" fmla="*/ 472343 h 6239661"/>
                <a:gd name="connsiteX12" fmla="*/ 3651864 w 5187198"/>
                <a:gd name="connsiteY12" fmla="*/ 512600 h 6239661"/>
                <a:gd name="connsiteX13" fmla="*/ 3714514 w 5187198"/>
                <a:gd name="connsiteY13" fmla="*/ 553499 h 6239661"/>
                <a:gd name="connsiteX14" fmla="*/ 4181221 w 5187198"/>
                <a:gd name="connsiteY14" fmla="*/ 922912 h 6239661"/>
                <a:gd name="connsiteX15" fmla="*/ 4582963 w 5187198"/>
                <a:gd name="connsiteY15" fmla="*/ 1358264 h 6239661"/>
                <a:gd name="connsiteX16" fmla="*/ 4670721 w 5187198"/>
                <a:gd name="connsiteY16" fmla="*/ 1477644 h 6239661"/>
                <a:gd name="connsiteX17" fmla="*/ 4752378 w 5187198"/>
                <a:gd name="connsiteY17" fmla="*/ 1601187 h 6239661"/>
                <a:gd name="connsiteX18" fmla="*/ 4772168 w 5187198"/>
                <a:gd name="connsiteY18" fmla="*/ 1632456 h 6239661"/>
                <a:gd name="connsiteX19" fmla="*/ 4782117 w 5187198"/>
                <a:gd name="connsiteY19" fmla="*/ 1648104 h 6239661"/>
                <a:gd name="connsiteX20" fmla="*/ 4791381 w 5187198"/>
                <a:gd name="connsiteY20" fmla="*/ 1664150 h 6239661"/>
                <a:gd name="connsiteX21" fmla="*/ 4828190 w 5187198"/>
                <a:gd name="connsiteY21" fmla="*/ 1728379 h 6239661"/>
                <a:gd name="connsiteX22" fmla="*/ 4864832 w 5187198"/>
                <a:gd name="connsiteY22" fmla="*/ 1792796 h 6239661"/>
                <a:gd name="connsiteX23" fmla="*/ 4899201 w 5187198"/>
                <a:gd name="connsiteY23" fmla="*/ 1858342 h 6239661"/>
                <a:gd name="connsiteX24" fmla="*/ 4933266 w 5187198"/>
                <a:gd name="connsiteY24" fmla="*/ 1924155 h 6239661"/>
                <a:gd name="connsiteX25" fmla="*/ 4964403 w 5187198"/>
                <a:gd name="connsiteY25" fmla="*/ 1991384 h 6239661"/>
                <a:gd name="connsiteX26" fmla="*/ 4995019 w 5187198"/>
                <a:gd name="connsiteY26" fmla="*/ 2058823 h 6239661"/>
                <a:gd name="connsiteX27" fmla="*/ 5021999 w 5187198"/>
                <a:gd name="connsiteY27" fmla="*/ 2127723 h 6239661"/>
                <a:gd name="connsiteX28" fmla="*/ 5048321 w 5187198"/>
                <a:gd name="connsiteY28" fmla="*/ 2196908 h 6239661"/>
                <a:gd name="connsiteX29" fmla="*/ 5070546 w 5187198"/>
                <a:gd name="connsiteY29" fmla="*/ 2267547 h 6239661"/>
                <a:gd name="connsiteX30" fmla="*/ 5092171 w 5187198"/>
                <a:gd name="connsiteY30" fmla="*/ 2338256 h 6239661"/>
                <a:gd name="connsiteX31" fmla="*/ 5110305 w 5187198"/>
                <a:gd name="connsiteY31" fmla="*/ 2409886 h 6239661"/>
                <a:gd name="connsiteX32" fmla="*/ 5186393 w 5187198"/>
                <a:gd name="connsiteY32" fmla="*/ 2992022 h 6239661"/>
                <a:gd name="connsiteX33" fmla="*/ 5149045 w 5187198"/>
                <a:gd name="connsiteY33" fmla="*/ 3571816 h 6239661"/>
                <a:gd name="connsiteX34" fmla="*/ 5126572 w 5187198"/>
                <a:gd name="connsiteY34" fmla="*/ 3714520 h 6239661"/>
                <a:gd name="connsiteX35" fmla="*/ 5099067 w 5187198"/>
                <a:gd name="connsiteY35" fmla="*/ 3856108 h 6239661"/>
                <a:gd name="connsiteX36" fmla="*/ 5095699 w 5187198"/>
                <a:gd name="connsiteY36" fmla="*/ 3873868 h 6239661"/>
                <a:gd name="connsiteX37" fmla="*/ 5091573 w 5187198"/>
                <a:gd name="connsiteY37" fmla="*/ 3891426 h 6239661"/>
                <a:gd name="connsiteX38" fmla="*/ 5083324 w 5187198"/>
                <a:gd name="connsiteY38" fmla="*/ 3926541 h 6239661"/>
                <a:gd name="connsiteX39" fmla="*/ 5067256 w 5187198"/>
                <a:gd name="connsiteY39" fmla="*/ 3996889 h 6239661"/>
                <a:gd name="connsiteX40" fmla="*/ 5059194 w 5187198"/>
                <a:gd name="connsiteY40" fmla="*/ 4032171 h 6239661"/>
                <a:gd name="connsiteX41" fmla="*/ 5049522 w 5187198"/>
                <a:gd name="connsiteY41" fmla="*/ 4067833 h 6239661"/>
                <a:gd name="connsiteX42" fmla="*/ 5040067 w 5187198"/>
                <a:gd name="connsiteY42" fmla="*/ 4103553 h 6239661"/>
                <a:gd name="connsiteX43" fmla="*/ 5028960 w 5187198"/>
                <a:gd name="connsiteY43" fmla="*/ 4138946 h 6239661"/>
                <a:gd name="connsiteX44" fmla="*/ 4917351 w 5187198"/>
                <a:gd name="connsiteY44" fmla="*/ 4417041 h 6239661"/>
                <a:gd name="connsiteX45" fmla="*/ 4756163 w 5187198"/>
                <a:gd name="connsiteY45" fmla="*/ 4676402 h 6239661"/>
                <a:gd name="connsiteX46" fmla="*/ 4322493 w 5187198"/>
                <a:gd name="connsiteY46" fmla="*/ 5105604 h 6239661"/>
                <a:gd name="connsiteX47" fmla="*/ 3840510 w 5187198"/>
                <a:gd name="connsiteY47" fmla="*/ 5429590 h 6239661"/>
                <a:gd name="connsiteX48" fmla="*/ 3606447 w 5187198"/>
                <a:gd name="connsiteY48" fmla="*/ 5572862 h 6239661"/>
                <a:gd name="connsiteX49" fmla="*/ 3488814 w 5187198"/>
                <a:gd name="connsiteY49" fmla="*/ 5647178 h 6239661"/>
                <a:gd name="connsiteX50" fmla="*/ 3365864 w 5187198"/>
                <a:gd name="connsiteY50" fmla="*/ 5722735 h 6239661"/>
                <a:gd name="connsiteX51" fmla="*/ 2839486 w 5187198"/>
                <a:gd name="connsiteY51" fmla="*/ 5999120 h 6239661"/>
                <a:gd name="connsiteX52" fmla="*/ 2242423 w 5187198"/>
                <a:gd name="connsiteY52" fmla="*/ 6192346 h 6239661"/>
                <a:gd name="connsiteX53" fmla="*/ 1589380 w 5187198"/>
                <a:gd name="connsiteY53" fmla="*/ 6230657 h 6239661"/>
                <a:gd name="connsiteX54" fmla="*/ 1548244 w 5187198"/>
                <a:gd name="connsiteY54" fmla="*/ 6226706 h 6239661"/>
                <a:gd name="connsiteX55" fmla="*/ 1507348 w 5187198"/>
                <a:gd name="connsiteY55" fmla="*/ 6221428 h 6239661"/>
                <a:gd name="connsiteX56" fmla="*/ 1466401 w 5187198"/>
                <a:gd name="connsiteY56" fmla="*/ 6215904 h 6239661"/>
                <a:gd name="connsiteX57" fmla="*/ 1425773 w 5187198"/>
                <a:gd name="connsiteY57" fmla="*/ 6209191 h 6239661"/>
                <a:gd name="connsiteX58" fmla="*/ 1344960 w 5187198"/>
                <a:gd name="connsiteY58" fmla="*/ 6193681 h 6239661"/>
                <a:gd name="connsiteX59" fmla="*/ 1265007 w 5187198"/>
                <a:gd name="connsiteY59" fmla="*/ 6175388 h 6239661"/>
                <a:gd name="connsiteX60" fmla="*/ 1225415 w 5187198"/>
                <a:gd name="connsiteY60" fmla="*/ 6165243 h 6239661"/>
                <a:gd name="connsiteX61" fmla="*/ 1186567 w 5187198"/>
                <a:gd name="connsiteY61" fmla="*/ 6154486 h 6239661"/>
                <a:gd name="connsiteX62" fmla="*/ 1111158 w 5187198"/>
                <a:gd name="connsiteY62" fmla="*/ 6130918 h 6239661"/>
                <a:gd name="connsiteX63" fmla="*/ 1035915 w 5187198"/>
                <a:gd name="connsiteY63" fmla="*/ 6107163 h 6239661"/>
                <a:gd name="connsiteX64" fmla="*/ 961579 w 5187198"/>
                <a:gd name="connsiteY64" fmla="*/ 6079594 h 6239661"/>
                <a:gd name="connsiteX65" fmla="*/ 395297 w 5187198"/>
                <a:gd name="connsiteY65" fmla="*/ 5792812 h 6239661"/>
                <a:gd name="connsiteX66" fmla="*/ 265239 w 5187198"/>
                <a:gd name="connsiteY66" fmla="*/ 5701511 h 6239661"/>
                <a:gd name="connsiteX67" fmla="*/ 233756 w 5187198"/>
                <a:gd name="connsiteY67" fmla="*/ 5677542 h 6239661"/>
                <a:gd name="connsiteX68" fmla="*/ 202800 w 5187198"/>
                <a:gd name="connsiteY68" fmla="*/ 5652902 h 6239661"/>
                <a:gd name="connsiteX69" fmla="*/ 140918 w 5187198"/>
                <a:gd name="connsiteY69" fmla="*/ 5603515 h 6239661"/>
                <a:gd name="connsiteX70" fmla="*/ 110625 w 5187198"/>
                <a:gd name="connsiteY70" fmla="*/ 5578127 h 6239661"/>
                <a:gd name="connsiteX71" fmla="*/ 95631 w 5187198"/>
                <a:gd name="connsiteY71" fmla="*/ 5565299 h 6239661"/>
                <a:gd name="connsiteX72" fmla="*/ 81966 w 5187198"/>
                <a:gd name="connsiteY72" fmla="*/ 5550973 h 6239661"/>
                <a:gd name="connsiteX73" fmla="*/ 27991 w 5187198"/>
                <a:gd name="connsiteY73" fmla="*/ 5493272 h 6239661"/>
                <a:gd name="connsiteX74" fmla="*/ 1454 w 5187198"/>
                <a:gd name="connsiteY74" fmla="*/ 5464252 h 6239661"/>
                <a:gd name="connsiteX75" fmla="*/ 0 w 5187198"/>
                <a:gd name="connsiteY75" fmla="*/ 5462518 h 6239661"/>
                <a:gd name="connsiteX76" fmla="*/ 0 w 5187198"/>
                <a:gd name="connsiteY76" fmla="*/ 4720187 h 6239661"/>
                <a:gd name="connsiteX77" fmla="*/ 109684 w 5187198"/>
                <a:gd name="connsiteY77" fmla="*/ 4836724 h 6239661"/>
                <a:gd name="connsiteX78" fmla="*/ 306959 w 5187198"/>
                <a:gd name="connsiteY78" fmla="*/ 5007200 h 6239661"/>
                <a:gd name="connsiteX79" fmla="*/ 358101 w 5187198"/>
                <a:gd name="connsiteY79" fmla="*/ 5046057 h 6239661"/>
                <a:gd name="connsiteX80" fmla="*/ 383328 w 5187198"/>
                <a:gd name="connsiteY80" fmla="*/ 5065684 h 6239661"/>
                <a:gd name="connsiteX81" fmla="*/ 409503 w 5187198"/>
                <a:gd name="connsiteY81" fmla="*/ 5083942 h 6239661"/>
                <a:gd name="connsiteX82" fmla="*/ 461889 w 5187198"/>
                <a:gd name="connsiteY82" fmla="*/ 5119888 h 6239661"/>
                <a:gd name="connsiteX83" fmla="*/ 474883 w 5187198"/>
                <a:gd name="connsiteY83" fmla="*/ 5128933 h 6239661"/>
                <a:gd name="connsiteX84" fmla="*/ 486410 w 5187198"/>
                <a:gd name="connsiteY84" fmla="*/ 5139557 h 6239661"/>
                <a:gd name="connsiteX85" fmla="*/ 510852 w 5187198"/>
                <a:gd name="connsiteY85" fmla="*/ 5159089 h 6239661"/>
                <a:gd name="connsiteX86" fmla="*/ 560653 w 5187198"/>
                <a:gd name="connsiteY86" fmla="*/ 5196893 h 6239661"/>
                <a:gd name="connsiteX87" fmla="*/ 585485 w 5187198"/>
                <a:gd name="connsiteY87" fmla="*/ 5215834 h 6239661"/>
                <a:gd name="connsiteX88" fmla="*/ 610707 w 5187198"/>
                <a:gd name="connsiteY88" fmla="*/ 5234185 h 6239661"/>
                <a:gd name="connsiteX89" fmla="*/ 714768 w 5187198"/>
                <a:gd name="connsiteY89" fmla="*/ 5303103 h 6239661"/>
                <a:gd name="connsiteX90" fmla="*/ 1166634 w 5187198"/>
                <a:gd name="connsiteY90" fmla="*/ 5513322 h 6239661"/>
                <a:gd name="connsiteX91" fmla="*/ 1225991 w 5187198"/>
                <a:gd name="connsiteY91" fmla="*/ 5533632 h 6239661"/>
                <a:gd name="connsiteX92" fmla="*/ 1286680 w 5187198"/>
                <a:gd name="connsiteY92" fmla="*/ 5550705 h 6239661"/>
                <a:gd name="connsiteX93" fmla="*/ 1347310 w 5187198"/>
                <a:gd name="connsiteY93" fmla="*/ 5567995 h 6239661"/>
                <a:gd name="connsiteX94" fmla="*/ 1377002 w 5187198"/>
                <a:gd name="connsiteY94" fmla="*/ 5575719 h 6239661"/>
                <a:gd name="connsiteX95" fmla="*/ 1406328 w 5187198"/>
                <a:gd name="connsiteY95" fmla="*/ 5582649 h 6239661"/>
                <a:gd name="connsiteX96" fmla="*/ 1465060 w 5187198"/>
                <a:gd name="connsiteY96" fmla="*/ 5594909 h 6239661"/>
                <a:gd name="connsiteX97" fmla="*/ 1523881 w 5187198"/>
                <a:gd name="connsiteY97" fmla="*/ 5605105 h 6239661"/>
                <a:gd name="connsiteX98" fmla="*/ 1553325 w 5187198"/>
                <a:gd name="connsiteY98" fmla="*/ 5609865 h 6239661"/>
                <a:gd name="connsiteX99" fmla="*/ 1582813 w 5187198"/>
                <a:gd name="connsiteY99" fmla="*/ 5613593 h 6239661"/>
                <a:gd name="connsiteX100" fmla="*/ 1612301 w 5187198"/>
                <a:gd name="connsiteY100" fmla="*/ 5617321 h 6239661"/>
                <a:gd name="connsiteX101" fmla="*/ 1641863 w 5187198"/>
                <a:gd name="connsiteY101" fmla="*/ 5619910 h 6239661"/>
                <a:gd name="connsiteX102" fmla="*/ 2117508 w 5187198"/>
                <a:gd name="connsiteY102" fmla="*/ 5595156 h 6239661"/>
                <a:gd name="connsiteX103" fmla="*/ 2597368 w 5187198"/>
                <a:gd name="connsiteY103" fmla="*/ 5447381 h 6239661"/>
                <a:gd name="connsiteX104" fmla="*/ 3082968 w 5187198"/>
                <a:gd name="connsiteY104" fmla="*/ 5223245 h 6239661"/>
                <a:gd name="connsiteX105" fmla="*/ 3334855 w 5187198"/>
                <a:gd name="connsiteY105" fmla="*/ 5097383 h 6239661"/>
                <a:gd name="connsiteX106" fmla="*/ 3599509 w 5187198"/>
                <a:gd name="connsiteY106" fmla="*/ 4976217 h 6239661"/>
                <a:gd name="connsiteX107" fmla="*/ 4112002 w 5187198"/>
                <a:gd name="connsiteY107" fmla="*/ 4766359 h 6239661"/>
                <a:gd name="connsiteX108" fmla="*/ 4348983 w 5187198"/>
                <a:gd name="connsiteY108" fmla="*/ 4649833 h 6239661"/>
                <a:gd name="connsiteX109" fmla="*/ 4560505 w 5187198"/>
                <a:gd name="connsiteY109" fmla="*/ 4501564 h 6239661"/>
                <a:gd name="connsiteX110" fmla="*/ 4731963 w 5187198"/>
                <a:gd name="connsiteY110" fmla="*/ 4309870 h 6239661"/>
                <a:gd name="connsiteX111" fmla="*/ 4852344 w 5187198"/>
                <a:gd name="connsiteY111" fmla="*/ 4078640 h 6239661"/>
                <a:gd name="connsiteX112" fmla="*/ 4863972 w 5187198"/>
                <a:gd name="connsiteY112" fmla="*/ 4047790 h 6239661"/>
                <a:gd name="connsiteX113" fmla="*/ 4874144 w 5187198"/>
                <a:gd name="connsiteY113" fmla="*/ 4016320 h 6239661"/>
                <a:gd name="connsiteX114" fmla="*/ 4884127 w 5187198"/>
                <a:gd name="connsiteY114" fmla="*/ 3984682 h 6239661"/>
                <a:gd name="connsiteX115" fmla="*/ 4892800 w 5187198"/>
                <a:gd name="connsiteY115" fmla="*/ 3951883 h 6239661"/>
                <a:gd name="connsiteX116" fmla="*/ 4909526 w 5187198"/>
                <a:gd name="connsiteY116" fmla="*/ 3886001 h 6239661"/>
                <a:gd name="connsiteX117" fmla="*/ 4917687 w 5187198"/>
                <a:gd name="connsiteY117" fmla="*/ 3852948 h 6239661"/>
                <a:gd name="connsiteX118" fmla="*/ 4921768 w 5187198"/>
                <a:gd name="connsiteY118" fmla="*/ 3836422 h 6239661"/>
                <a:gd name="connsiteX119" fmla="*/ 4924845 w 5187198"/>
                <a:gd name="connsiteY119" fmla="*/ 3819742 h 6239661"/>
                <a:gd name="connsiteX120" fmla="*/ 4948230 w 5187198"/>
                <a:gd name="connsiteY120" fmla="*/ 3685744 h 6239661"/>
                <a:gd name="connsiteX121" fmla="*/ 4962782 w 5187198"/>
                <a:gd name="connsiteY121" fmla="*/ 3550540 h 6239661"/>
                <a:gd name="connsiteX122" fmla="*/ 4939468 w 5187198"/>
                <a:gd name="connsiteY122" fmla="*/ 3010249 h 6239661"/>
                <a:gd name="connsiteX123" fmla="*/ 4816901 w 5187198"/>
                <a:gd name="connsiteY123" fmla="*/ 2488224 h 6239661"/>
                <a:gd name="connsiteX124" fmla="*/ 4797005 w 5187198"/>
                <a:gd name="connsiteY124" fmla="*/ 2424470 h 6239661"/>
                <a:gd name="connsiteX125" fmla="*/ 4774433 w 5187198"/>
                <a:gd name="connsiteY125" fmla="*/ 2361620 h 6239661"/>
                <a:gd name="connsiteX126" fmla="*/ 4752459 w 5187198"/>
                <a:gd name="connsiteY126" fmla="*/ 2298700 h 6239661"/>
                <a:gd name="connsiteX127" fmla="*/ 4728083 w 5187198"/>
                <a:gd name="connsiteY127" fmla="*/ 2236526 h 6239661"/>
                <a:gd name="connsiteX128" fmla="*/ 4704471 w 5187198"/>
                <a:gd name="connsiteY128" fmla="*/ 2174095 h 6239661"/>
                <a:gd name="connsiteX129" fmla="*/ 4678399 w 5187198"/>
                <a:gd name="connsiteY129" fmla="*/ 2112626 h 6239661"/>
                <a:gd name="connsiteX130" fmla="*/ 4652601 w 5187198"/>
                <a:gd name="connsiteY130" fmla="*/ 2050999 h 6239661"/>
                <a:gd name="connsiteX131" fmla="*/ 4624205 w 5187198"/>
                <a:gd name="connsiteY131" fmla="*/ 1990415 h 6239661"/>
                <a:gd name="connsiteX132" fmla="*/ 4595398 w 5187198"/>
                <a:gd name="connsiteY132" fmla="*/ 1930069 h 6239661"/>
                <a:gd name="connsiteX133" fmla="*/ 4563827 w 5187198"/>
                <a:gd name="connsiteY133" fmla="*/ 1870952 h 6239661"/>
                <a:gd name="connsiteX134" fmla="*/ 4531433 w 5187198"/>
                <a:gd name="connsiteY134" fmla="*/ 1812311 h 6239661"/>
                <a:gd name="connsiteX135" fmla="*/ 4523315 w 5187198"/>
                <a:gd name="connsiteY135" fmla="*/ 1797616 h 6239661"/>
                <a:gd name="connsiteX136" fmla="*/ 4514482 w 5187198"/>
                <a:gd name="connsiteY136" fmla="*/ 1783425 h 6239661"/>
                <a:gd name="connsiteX137" fmla="*/ 4496845 w 5187198"/>
                <a:gd name="connsiteY137" fmla="*/ 1754936 h 6239661"/>
                <a:gd name="connsiteX138" fmla="*/ 4461463 w 5187198"/>
                <a:gd name="connsiteY138" fmla="*/ 1697929 h 6239661"/>
                <a:gd name="connsiteX139" fmla="*/ 4452660 w 5187198"/>
                <a:gd name="connsiteY139" fmla="*/ 1683629 h 6239661"/>
                <a:gd name="connsiteX140" fmla="*/ 4443141 w 5187198"/>
                <a:gd name="connsiteY140" fmla="*/ 1669834 h 6239661"/>
                <a:gd name="connsiteX141" fmla="*/ 4424241 w 5187198"/>
                <a:gd name="connsiteY141" fmla="*/ 1642166 h 6239661"/>
                <a:gd name="connsiteX142" fmla="*/ 4346886 w 5187198"/>
                <a:gd name="connsiteY142" fmla="*/ 1532412 h 6239661"/>
                <a:gd name="connsiteX143" fmla="*/ 3985497 w 5187198"/>
                <a:gd name="connsiteY143" fmla="*/ 1134649 h 6239661"/>
                <a:gd name="connsiteX144" fmla="*/ 3545665 w 5187198"/>
                <a:gd name="connsiteY144" fmla="*/ 825877 h 6239661"/>
                <a:gd name="connsiteX145" fmla="*/ 3486190 w 5187198"/>
                <a:gd name="connsiteY145" fmla="*/ 794756 h 6239661"/>
                <a:gd name="connsiteX146" fmla="*/ 3426182 w 5187198"/>
                <a:gd name="connsiteY146" fmla="*/ 764765 h 6239661"/>
                <a:gd name="connsiteX147" fmla="*/ 3365044 w 5187198"/>
                <a:gd name="connsiteY147" fmla="*/ 737255 h 6239661"/>
                <a:gd name="connsiteX148" fmla="*/ 3334529 w 5187198"/>
                <a:gd name="connsiteY148" fmla="*/ 723514 h 6239661"/>
                <a:gd name="connsiteX149" fmla="*/ 3303733 w 5187198"/>
                <a:gd name="connsiteY149" fmla="*/ 710395 h 6239661"/>
                <a:gd name="connsiteX150" fmla="*/ 3179033 w 5187198"/>
                <a:gd name="connsiteY150" fmla="*/ 662259 h 6239661"/>
                <a:gd name="connsiteX151" fmla="*/ 3052408 w 5187198"/>
                <a:gd name="connsiteY151" fmla="*/ 620447 h 6239661"/>
                <a:gd name="connsiteX152" fmla="*/ 2924325 w 5187198"/>
                <a:gd name="connsiteY152" fmla="*/ 584505 h 6239661"/>
                <a:gd name="connsiteX153" fmla="*/ 2859667 w 5187198"/>
                <a:gd name="connsiteY153" fmla="*/ 569266 h 6239661"/>
                <a:gd name="connsiteX154" fmla="*/ 2795226 w 5187198"/>
                <a:gd name="connsiteY154" fmla="*/ 554085 h 6239661"/>
                <a:gd name="connsiteX155" fmla="*/ 2729702 w 5187198"/>
                <a:gd name="connsiteY155" fmla="*/ 540354 h 6239661"/>
                <a:gd name="connsiteX156" fmla="*/ 2663758 w 5187198"/>
                <a:gd name="connsiteY156" fmla="*/ 527322 h 6239661"/>
                <a:gd name="connsiteX157" fmla="*/ 2630927 w 5187198"/>
                <a:gd name="connsiteY157" fmla="*/ 520495 h 6239661"/>
                <a:gd name="connsiteX158" fmla="*/ 2597965 w 5187198"/>
                <a:gd name="connsiteY158" fmla="*/ 515024 h 6239661"/>
                <a:gd name="connsiteX159" fmla="*/ 2532205 w 5187198"/>
                <a:gd name="connsiteY159" fmla="*/ 503895 h 6239661"/>
                <a:gd name="connsiteX160" fmla="*/ 2010064 w 5187198"/>
                <a:gd name="connsiteY160" fmla="*/ 452552 h 6239661"/>
                <a:gd name="connsiteX161" fmla="*/ 1494552 w 5187198"/>
                <a:gd name="connsiteY161" fmla="*/ 485055 h 6239661"/>
                <a:gd name="connsiteX162" fmla="*/ 1366896 w 5187198"/>
                <a:gd name="connsiteY162" fmla="*/ 509389 h 6239661"/>
                <a:gd name="connsiteX163" fmla="*/ 1240175 w 5187198"/>
                <a:gd name="connsiteY163" fmla="*/ 541045 h 6239661"/>
                <a:gd name="connsiteX164" fmla="*/ 1177438 w 5187198"/>
                <a:gd name="connsiteY164" fmla="*/ 560170 h 6239661"/>
                <a:gd name="connsiteX165" fmla="*/ 1145987 w 5187198"/>
                <a:gd name="connsiteY165" fmla="*/ 569826 h 6239661"/>
                <a:gd name="connsiteX166" fmla="*/ 1130315 w 5187198"/>
                <a:gd name="connsiteY166" fmla="*/ 574669 h 6239661"/>
                <a:gd name="connsiteX167" fmla="*/ 1114873 w 5187198"/>
                <a:gd name="connsiteY167" fmla="*/ 580384 h 6239661"/>
                <a:gd name="connsiteX168" fmla="*/ 1052839 w 5187198"/>
                <a:gd name="connsiteY168" fmla="*/ 602943 h 6239661"/>
                <a:gd name="connsiteX169" fmla="*/ 991135 w 5187198"/>
                <a:gd name="connsiteY169" fmla="*/ 626866 h 6239661"/>
                <a:gd name="connsiteX170" fmla="*/ 930179 w 5187198"/>
                <a:gd name="connsiteY170" fmla="*/ 653191 h 6239661"/>
                <a:gd name="connsiteX171" fmla="*/ 869768 w 5187198"/>
                <a:gd name="connsiteY171" fmla="*/ 680937 h 6239661"/>
                <a:gd name="connsiteX172" fmla="*/ 810085 w 5187198"/>
                <a:gd name="connsiteY172" fmla="*/ 710734 h 6239661"/>
                <a:gd name="connsiteX173" fmla="*/ 751220 w 5187198"/>
                <a:gd name="connsiteY173" fmla="*/ 741794 h 6239661"/>
                <a:gd name="connsiteX174" fmla="*/ 532669 w 5187198"/>
                <a:gd name="connsiteY174" fmla="*/ 881688 h 6239661"/>
                <a:gd name="connsiteX175" fmla="*/ 354185 w 5187198"/>
                <a:gd name="connsiteY175" fmla="*/ 1050286 h 6239661"/>
                <a:gd name="connsiteX176" fmla="*/ 315980 w 5187198"/>
                <a:gd name="connsiteY176" fmla="*/ 1098125 h 6239661"/>
                <a:gd name="connsiteX177" fmla="*/ 280345 w 5187198"/>
                <a:gd name="connsiteY177" fmla="*/ 1149782 h 6239661"/>
                <a:gd name="connsiteX178" fmla="*/ 245890 w 5187198"/>
                <a:gd name="connsiteY178" fmla="*/ 1203959 h 6239661"/>
                <a:gd name="connsiteX179" fmla="*/ 212162 w 5187198"/>
                <a:gd name="connsiteY179" fmla="*/ 1260184 h 6239661"/>
                <a:gd name="connsiteX180" fmla="*/ 80716 w 5187198"/>
                <a:gd name="connsiteY180" fmla="*/ 1502476 h 6239661"/>
                <a:gd name="connsiteX181" fmla="*/ 0 w 5187198"/>
                <a:gd name="connsiteY181" fmla="*/ 1648841 h 6239661"/>
                <a:gd name="connsiteX182" fmla="*/ 0 w 5187198"/>
                <a:gd name="connsiteY182" fmla="*/ 954863 h 6239661"/>
                <a:gd name="connsiteX183" fmla="*/ 43491 w 5187198"/>
                <a:gd name="connsiteY183" fmla="*/ 895513 h 6239661"/>
                <a:gd name="connsiteX184" fmla="*/ 93923 w 5187198"/>
                <a:gd name="connsiteY184" fmla="*/ 834489 h 6239661"/>
                <a:gd name="connsiteX185" fmla="*/ 323465 w 5187198"/>
                <a:gd name="connsiteY185" fmla="*/ 617671 h 6239661"/>
                <a:gd name="connsiteX186" fmla="*/ 574777 w 5187198"/>
                <a:gd name="connsiteY186" fmla="*/ 446794 h 6239661"/>
                <a:gd name="connsiteX187" fmla="*/ 638943 w 5187198"/>
                <a:gd name="connsiteY187" fmla="*/ 408925 h 6239661"/>
                <a:gd name="connsiteX188" fmla="*/ 703505 w 5187198"/>
                <a:gd name="connsiteY188" fmla="*/ 371742 h 6239661"/>
                <a:gd name="connsiteX189" fmla="*/ 769262 w 5187198"/>
                <a:gd name="connsiteY189" fmla="*/ 336154 h 6239661"/>
                <a:gd name="connsiteX190" fmla="*/ 835552 w 5187198"/>
                <a:gd name="connsiteY190" fmla="*/ 301173 h 6239661"/>
                <a:gd name="connsiteX191" fmla="*/ 902979 w 5187198"/>
                <a:gd name="connsiteY191" fmla="*/ 268004 h 6239661"/>
                <a:gd name="connsiteX192" fmla="*/ 971127 w 5187198"/>
                <a:gd name="connsiteY192" fmla="*/ 235607 h 6239661"/>
                <a:gd name="connsiteX193" fmla="*/ 988238 w 5187198"/>
                <a:gd name="connsiteY193" fmla="*/ 227556 h 6239661"/>
                <a:gd name="connsiteX194" fmla="*/ 1005744 w 5187198"/>
                <a:gd name="connsiteY194" fmla="*/ 220191 h 6239661"/>
                <a:gd name="connsiteX195" fmla="*/ 1040729 w 5187198"/>
                <a:gd name="connsiteY195" fmla="*/ 205569 h 6239661"/>
                <a:gd name="connsiteX196" fmla="*/ 1110835 w 5187198"/>
                <a:gd name="connsiteY196" fmla="*/ 176248 h 6239661"/>
                <a:gd name="connsiteX197" fmla="*/ 1254256 w 5187198"/>
                <a:gd name="connsiteY197" fmla="*/ 123796 h 6239661"/>
                <a:gd name="connsiteX198" fmla="*/ 1401310 w 5187198"/>
                <a:gd name="connsiteY198" fmla="*/ 79852 h 6239661"/>
                <a:gd name="connsiteX199" fmla="*/ 2011811 w 5187198"/>
                <a:gd name="connsiteY199" fmla="*/ 4 h 6239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5187198" h="6239661">
                  <a:moveTo>
                    <a:pt x="2011811" y="4"/>
                  </a:moveTo>
                  <a:cubicBezTo>
                    <a:pt x="2217306" y="120"/>
                    <a:pt x="2420903" y="25925"/>
                    <a:pt x="2617011" y="70590"/>
                  </a:cubicBezTo>
                  <a:lnTo>
                    <a:pt x="2690321" y="88146"/>
                  </a:lnTo>
                  <a:lnTo>
                    <a:pt x="2726863" y="97127"/>
                  </a:lnTo>
                  <a:lnTo>
                    <a:pt x="2762951" y="107375"/>
                  </a:lnTo>
                  <a:lnTo>
                    <a:pt x="2834843" y="128493"/>
                  </a:lnTo>
                  <a:cubicBezTo>
                    <a:pt x="2858788" y="135605"/>
                    <a:pt x="2882632" y="142226"/>
                    <a:pt x="2906574" y="151076"/>
                  </a:cubicBezTo>
                  <a:cubicBezTo>
                    <a:pt x="2954475" y="167852"/>
                    <a:pt x="3002363" y="183813"/>
                    <a:pt x="3049504" y="202124"/>
                  </a:cubicBezTo>
                  <a:lnTo>
                    <a:pt x="3189518" y="260159"/>
                  </a:lnTo>
                  <a:lnTo>
                    <a:pt x="3326048" y="325143"/>
                  </a:lnTo>
                  <a:cubicBezTo>
                    <a:pt x="3370687" y="348464"/>
                    <a:pt x="3414908" y="372485"/>
                    <a:pt x="3459166" y="395936"/>
                  </a:cubicBezTo>
                  <a:cubicBezTo>
                    <a:pt x="3502947" y="420302"/>
                    <a:pt x="3545491" y="447118"/>
                    <a:pt x="3588578" y="472343"/>
                  </a:cubicBezTo>
                  <a:cubicBezTo>
                    <a:pt x="3610346" y="484551"/>
                    <a:pt x="3630797" y="499072"/>
                    <a:pt x="3651864" y="512600"/>
                  </a:cubicBezTo>
                  <a:lnTo>
                    <a:pt x="3714514" y="553499"/>
                  </a:lnTo>
                  <a:cubicBezTo>
                    <a:pt x="3880005" y="664844"/>
                    <a:pt x="4036083" y="788388"/>
                    <a:pt x="4181221" y="922912"/>
                  </a:cubicBezTo>
                  <a:cubicBezTo>
                    <a:pt x="4326221" y="1057515"/>
                    <a:pt x="4461955" y="1202038"/>
                    <a:pt x="4582963" y="1358264"/>
                  </a:cubicBezTo>
                  <a:cubicBezTo>
                    <a:pt x="4614206" y="1396543"/>
                    <a:pt x="4642091" y="1437400"/>
                    <a:pt x="4670721" y="1477644"/>
                  </a:cubicBezTo>
                  <a:cubicBezTo>
                    <a:pt x="4700172" y="1517414"/>
                    <a:pt x="4725864" y="1559538"/>
                    <a:pt x="4752378" y="1601187"/>
                  </a:cubicBezTo>
                  <a:lnTo>
                    <a:pt x="4772168" y="1632456"/>
                  </a:lnTo>
                  <a:lnTo>
                    <a:pt x="4782117" y="1648104"/>
                  </a:lnTo>
                  <a:lnTo>
                    <a:pt x="4791381" y="1664150"/>
                  </a:lnTo>
                  <a:lnTo>
                    <a:pt x="4828190" y="1728379"/>
                  </a:lnTo>
                  <a:cubicBezTo>
                    <a:pt x="4840266" y="1749930"/>
                    <a:pt x="4853470" y="1770740"/>
                    <a:pt x="4864832" y="1792796"/>
                  </a:cubicBezTo>
                  <a:lnTo>
                    <a:pt x="4899201" y="1858342"/>
                  </a:lnTo>
                  <a:cubicBezTo>
                    <a:pt x="4910484" y="1880260"/>
                    <a:pt x="4922532" y="1901920"/>
                    <a:pt x="4933266" y="1924155"/>
                  </a:cubicBezTo>
                  <a:lnTo>
                    <a:pt x="4964403" y="1991384"/>
                  </a:lnTo>
                  <a:cubicBezTo>
                    <a:pt x="4974618" y="2013829"/>
                    <a:pt x="4985323" y="2036171"/>
                    <a:pt x="4995019" y="2058823"/>
                  </a:cubicBezTo>
                  <a:lnTo>
                    <a:pt x="5021999" y="2127723"/>
                  </a:lnTo>
                  <a:lnTo>
                    <a:pt x="5048321" y="2196908"/>
                  </a:lnTo>
                  <a:lnTo>
                    <a:pt x="5070546" y="2267547"/>
                  </a:lnTo>
                  <a:cubicBezTo>
                    <a:pt x="5078054" y="2291004"/>
                    <a:pt x="5085044" y="2314670"/>
                    <a:pt x="5092171" y="2338256"/>
                  </a:cubicBezTo>
                  <a:cubicBezTo>
                    <a:pt x="5098670" y="2362023"/>
                    <a:pt x="5104296" y="2386019"/>
                    <a:pt x="5110305" y="2409886"/>
                  </a:cubicBezTo>
                  <a:cubicBezTo>
                    <a:pt x="5158097" y="2600976"/>
                    <a:pt x="5182068" y="2797044"/>
                    <a:pt x="5186393" y="2992022"/>
                  </a:cubicBezTo>
                  <a:cubicBezTo>
                    <a:pt x="5191013" y="3187195"/>
                    <a:pt x="5175397" y="3380886"/>
                    <a:pt x="5149045" y="3571816"/>
                  </a:cubicBezTo>
                  <a:cubicBezTo>
                    <a:pt x="5141154" y="3619431"/>
                    <a:pt x="5133539" y="3666889"/>
                    <a:pt x="5126572" y="3714520"/>
                  </a:cubicBezTo>
                  <a:cubicBezTo>
                    <a:pt x="5117276" y="3761759"/>
                    <a:pt x="5107793" y="3808831"/>
                    <a:pt x="5099067" y="3856108"/>
                  </a:cubicBezTo>
                  <a:lnTo>
                    <a:pt x="5095699" y="3873868"/>
                  </a:lnTo>
                  <a:lnTo>
                    <a:pt x="5091573" y="3891426"/>
                  </a:lnTo>
                  <a:lnTo>
                    <a:pt x="5083324" y="3926541"/>
                  </a:lnTo>
                  <a:lnTo>
                    <a:pt x="5067256" y="3996889"/>
                  </a:lnTo>
                  <a:cubicBezTo>
                    <a:pt x="5064451" y="4008657"/>
                    <a:pt x="5062244" y="4020353"/>
                    <a:pt x="5059194" y="4032171"/>
                  </a:cubicBezTo>
                  <a:lnTo>
                    <a:pt x="5049522" y="4067833"/>
                  </a:lnTo>
                  <a:lnTo>
                    <a:pt x="5040067" y="4103553"/>
                  </a:lnTo>
                  <a:cubicBezTo>
                    <a:pt x="5036554" y="4115363"/>
                    <a:pt x="5032689" y="4127194"/>
                    <a:pt x="5028960" y="4138946"/>
                  </a:cubicBezTo>
                  <a:cubicBezTo>
                    <a:pt x="4999693" y="4233462"/>
                    <a:pt x="4962869" y="4326764"/>
                    <a:pt x="4917351" y="4417041"/>
                  </a:cubicBezTo>
                  <a:cubicBezTo>
                    <a:pt x="4871860" y="4507209"/>
                    <a:pt x="4817597" y="4594215"/>
                    <a:pt x="4756163" y="4676402"/>
                  </a:cubicBezTo>
                  <a:cubicBezTo>
                    <a:pt x="4632803" y="4840875"/>
                    <a:pt x="4480597" y="4982783"/>
                    <a:pt x="4322493" y="5105604"/>
                  </a:cubicBezTo>
                  <a:cubicBezTo>
                    <a:pt x="4163928" y="5228420"/>
                    <a:pt x="3999564" y="5332640"/>
                    <a:pt x="3840510" y="5429590"/>
                  </a:cubicBezTo>
                  <a:cubicBezTo>
                    <a:pt x="3760954" y="5478172"/>
                    <a:pt x="3682353" y="5524924"/>
                    <a:pt x="3606447" y="5572862"/>
                  </a:cubicBezTo>
                  <a:lnTo>
                    <a:pt x="3488814" y="5647178"/>
                  </a:lnTo>
                  <a:cubicBezTo>
                    <a:pt x="3448270" y="5672597"/>
                    <a:pt x="3407323" y="5697792"/>
                    <a:pt x="3365864" y="5722735"/>
                  </a:cubicBezTo>
                  <a:cubicBezTo>
                    <a:pt x="3200163" y="5822424"/>
                    <a:pt x="3026125" y="5917328"/>
                    <a:pt x="2839486" y="5999120"/>
                  </a:cubicBezTo>
                  <a:cubicBezTo>
                    <a:pt x="2653201" y="6080891"/>
                    <a:pt x="2453560" y="6149344"/>
                    <a:pt x="2242423" y="6192346"/>
                  </a:cubicBezTo>
                  <a:cubicBezTo>
                    <a:pt x="2031719" y="6235463"/>
                    <a:pt x="1808952" y="6251353"/>
                    <a:pt x="1589380" y="6230657"/>
                  </a:cubicBezTo>
                  <a:lnTo>
                    <a:pt x="1548244" y="6226706"/>
                  </a:lnTo>
                  <a:cubicBezTo>
                    <a:pt x="1534528" y="6225117"/>
                    <a:pt x="1520898" y="6223203"/>
                    <a:pt x="1507348" y="6221428"/>
                  </a:cubicBezTo>
                  <a:lnTo>
                    <a:pt x="1466401" y="6215904"/>
                  </a:lnTo>
                  <a:cubicBezTo>
                    <a:pt x="1452772" y="6213991"/>
                    <a:pt x="1439316" y="6211428"/>
                    <a:pt x="1425773" y="6209191"/>
                  </a:cubicBezTo>
                  <a:cubicBezTo>
                    <a:pt x="1398775" y="6204391"/>
                    <a:pt x="1371610" y="6199779"/>
                    <a:pt x="1344960" y="6193681"/>
                  </a:cubicBezTo>
                  <a:cubicBezTo>
                    <a:pt x="1318251" y="6187799"/>
                    <a:pt x="1291260" y="6182538"/>
                    <a:pt x="1265007" y="6175388"/>
                  </a:cubicBezTo>
                  <a:lnTo>
                    <a:pt x="1225415" y="6165243"/>
                  </a:lnTo>
                  <a:cubicBezTo>
                    <a:pt x="1212163" y="6161924"/>
                    <a:pt x="1198939" y="6158496"/>
                    <a:pt x="1186567" y="6154486"/>
                  </a:cubicBezTo>
                  <a:lnTo>
                    <a:pt x="1111158" y="6130918"/>
                  </a:lnTo>
                  <a:lnTo>
                    <a:pt x="1035915" y="6107163"/>
                  </a:lnTo>
                  <a:cubicBezTo>
                    <a:pt x="1010846" y="6099055"/>
                    <a:pt x="986357" y="6088784"/>
                    <a:pt x="961579" y="6079594"/>
                  </a:cubicBezTo>
                  <a:cubicBezTo>
                    <a:pt x="763709" y="6005594"/>
                    <a:pt x="572401" y="5909703"/>
                    <a:pt x="395297" y="5792812"/>
                  </a:cubicBezTo>
                  <a:lnTo>
                    <a:pt x="265239" y="5701511"/>
                  </a:lnTo>
                  <a:cubicBezTo>
                    <a:pt x="254227" y="5694155"/>
                    <a:pt x="244103" y="5685646"/>
                    <a:pt x="233756" y="5677542"/>
                  </a:cubicBezTo>
                  <a:lnTo>
                    <a:pt x="202800" y="5652902"/>
                  </a:lnTo>
                  <a:lnTo>
                    <a:pt x="140918" y="5603515"/>
                  </a:lnTo>
                  <a:cubicBezTo>
                    <a:pt x="130598" y="5595302"/>
                    <a:pt x="120280" y="5587089"/>
                    <a:pt x="110625" y="5578127"/>
                  </a:cubicBezTo>
                  <a:cubicBezTo>
                    <a:pt x="105647" y="5573779"/>
                    <a:pt x="100444" y="5569834"/>
                    <a:pt x="95631" y="5565299"/>
                  </a:cubicBezTo>
                  <a:cubicBezTo>
                    <a:pt x="90955" y="5560684"/>
                    <a:pt x="86505" y="5555666"/>
                    <a:pt x="81966" y="5550973"/>
                  </a:cubicBezTo>
                  <a:lnTo>
                    <a:pt x="27991" y="5493272"/>
                  </a:lnTo>
                  <a:cubicBezTo>
                    <a:pt x="19109" y="5483589"/>
                    <a:pt x="9758" y="5474359"/>
                    <a:pt x="1454" y="5464252"/>
                  </a:cubicBezTo>
                  <a:lnTo>
                    <a:pt x="0" y="5462518"/>
                  </a:lnTo>
                  <a:lnTo>
                    <a:pt x="0" y="4720187"/>
                  </a:lnTo>
                  <a:lnTo>
                    <a:pt x="109684" y="4836724"/>
                  </a:lnTo>
                  <a:cubicBezTo>
                    <a:pt x="173316" y="4897375"/>
                    <a:pt x="239447" y="4954160"/>
                    <a:pt x="306959" y="5007200"/>
                  </a:cubicBezTo>
                  <a:lnTo>
                    <a:pt x="358101" y="5046057"/>
                  </a:lnTo>
                  <a:lnTo>
                    <a:pt x="383328" y="5065684"/>
                  </a:lnTo>
                  <a:cubicBezTo>
                    <a:pt x="391637" y="5072316"/>
                    <a:pt x="400805" y="5077902"/>
                    <a:pt x="409503" y="5083942"/>
                  </a:cubicBezTo>
                  <a:lnTo>
                    <a:pt x="461889" y="5119888"/>
                  </a:lnTo>
                  <a:cubicBezTo>
                    <a:pt x="466184" y="5122893"/>
                    <a:pt x="470616" y="5125820"/>
                    <a:pt x="474883" y="5128933"/>
                  </a:cubicBezTo>
                  <a:cubicBezTo>
                    <a:pt x="478982" y="5132235"/>
                    <a:pt x="482476" y="5136069"/>
                    <a:pt x="486410" y="5139557"/>
                  </a:cubicBezTo>
                  <a:cubicBezTo>
                    <a:pt x="494140" y="5146613"/>
                    <a:pt x="502565" y="5152812"/>
                    <a:pt x="510852" y="5159089"/>
                  </a:cubicBezTo>
                  <a:lnTo>
                    <a:pt x="560653" y="5196893"/>
                  </a:lnTo>
                  <a:lnTo>
                    <a:pt x="585485" y="5215834"/>
                  </a:lnTo>
                  <a:cubicBezTo>
                    <a:pt x="593773" y="5222111"/>
                    <a:pt x="601864" y="5228685"/>
                    <a:pt x="610707" y="5234185"/>
                  </a:cubicBezTo>
                  <a:lnTo>
                    <a:pt x="714768" y="5303103"/>
                  </a:lnTo>
                  <a:cubicBezTo>
                    <a:pt x="856162" y="5390603"/>
                    <a:pt x="1008099" y="5459947"/>
                    <a:pt x="1166634" y="5513322"/>
                  </a:cubicBezTo>
                  <a:cubicBezTo>
                    <a:pt x="1186540" y="5519932"/>
                    <a:pt x="1205774" y="5527751"/>
                    <a:pt x="1225991" y="5533632"/>
                  </a:cubicBezTo>
                  <a:lnTo>
                    <a:pt x="1286680" y="5550705"/>
                  </a:lnTo>
                  <a:lnTo>
                    <a:pt x="1347310" y="5567995"/>
                  </a:lnTo>
                  <a:cubicBezTo>
                    <a:pt x="1357469" y="5571180"/>
                    <a:pt x="1367261" y="5573572"/>
                    <a:pt x="1377002" y="5575719"/>
                  </a:cubicBezTo>
                  <a:lnTo>
                    <a:pt x="1406328" y="5582649"/>
                  </a:lnTo>
                  <a:cubicBezTo>
                    <a:pt x="1425825" y="5587757"/>
                    <a:pt x="1445490" y="5590939"/>
                    <a:pt x="1465060" y="5594909"/>
                  </a:cubicBezTo>
                  <a:cubicBezTo>
                    <a:pt x="1484652" y="5599231"/>
                    <a:pt x="1504324" y="5601952"/>
                    <a:pt x="1523881" y="5605105"/>
                  </a:cubicBezTo>
                  <a:cubicBezTo>
                    <a:pt x="1533660" y="5606682"/>
                    <a:pt x="1543460" y="5608613"/>
                    <a:pt x="1553325" y="5609865"/>
                  </a:cubicBezTo>
                  <a:lnTo>
                    <a:pt x="1582813" y="5613593"/>
                  </a:lnTo>
                  <a:lnTo>
                    <a:pt x="1612301" y="5617321"/>
                  </a:lnTo>
                  <a:lnTo>
                    <a:pt x="1641863" y="5619910"/>
                  </a:lnTo>
                  <a:cubicBezTo>
                    <a:pt x="1799348" y="5633940"/>
                    <a:pt x="1957913" y="5625770"/>
                    <a:pt x="2117508" y="5595156"/>
                  </a:cubicBezTo>
                  <a:cubicBezTo>
                    <a:pt x="2277124" y="5564895"/>
                    <a:pt x="2437004" y="5512449"/>
                    <a:pt x="2597368" y="5447381"/>
                  </a:cubicBezTo>
                  <a:cubicBezTo>
                    <a:pt x="2757791" y="5382096"/>
                    <a:pt x="2918855" y="5304464"/>
                    <a:pt x="3082968" y="5223245"/>
                  </a:cubicBezTo>
                  <a:lnTo>
                    <a:pt x="3334855" y="5097383"/>
                  </a:lnTo>
                  <a:cubicBezTo>
                    <a:pt x="3423528" y="5054142"/>
                    <a:pt x="3511773" y="5013798"/>
                    <a:pt x="3599509" y="4976217"/>
                  </a:cubicBezTo>
                  <a:cubicBezTo>
                    <a:pt x="3774960" y="4900701"/>
                    <a:pt x="3948276" y="4837481"/>
                    <a:pt x="4112002" y="4766359"/>
                  </a:cubicBezTo>
                  <a:cubicBezTo>
                    <a:pt x="4193972" y="4730827"/>
                    <a:pt x="4273429" y="4692997"/>
                    <a:pt x="4348983" y="4649833"/>
                  </a:cubicBezTo>
                  <a:cubicBezTo>
                    <a:pt x="4424508" y="4606778"/>
                    <a:pt x="4496050" y="4558250"/>
                    <a:pt x="4560505" y="4501564"/>
                  </a:cubicBezTo>
                  <a:cubicBezTo>
                    <a:pt x="4625198" y="4445289"/>
                    <a:pt x="4682991" y="4381021"/>
                    <a:pt x="4731963" y="4309870"/>
                  </a:cubicBezTo>
                  <a:cubicBezTo>
                    <a:pt x="4781043" y="4238747"/>
                    <a:pt x="4821275" y="4160848"/>
                    <a:pt x="4852344" y="4078640"/>
                  </a:cubicBezTo>
                  <a:lnTo>
                    <a:pt x="4863972" y="4047790"/>
                  </a:lnTo>
                  <a:lnTo>
                    <a:pt x="4874144" y="4016320"/>
                  </a:lnTo>
                  <a:lnTo>
                    <a:pt x="4884127" y="3984682"/>
                  </a:lnTo>
                  <a:cubicBezTo>
                    <a:pt x="4887242" y="3973925"/>
                    <a:pt x="4889981" y="3962835"/>
                    <a:pt x="4892800" y="3951883"/>
                  </a:cubicBezTo>
                  <a:lnTo>
                    <a:pt x="4909526" y="3886001"/>
                  </a:lnTo>
                  <a:lnTo>
                    <a:pt x="4917687" y="3852948"/>
                  </a:lnTo>
                  <a:lnTo>
                    <a:pt x="4921768" y="3836422"/>
                  </a:lnTo>
                  <a:lnTo>
                    <a:pt x="4924845" y="3819742"/>
                  </a:lnTo>
                  <a:cubicBezTo>
                    <a:pt x="4933092" y="3775120"/>
                    <a:pt x="4941231" y="3730469"/>
                    <a:pt x="4948230" y="3685744"/>
                  </a:cubicBezTo>
                  <a:cubicBezTo>
                    <a:pt x="4953579" y="3640694"/>
                    <a:pt x="4958249" y="3595577"/>
                    <a:pt x="4962782" y="3550540"/>
                  </a:cubicBezTo>
                  <a:cubicBezTo>
                    <a:pt x="4976580" y="3369692"/>
                    <a:pt x="4965812" y="3187942"/>
                    <a:pt x="4939468" y="3010249"/>
                  </a:cubicBezTo>
                  <a:cubicBezTo>
                    <a:pt x="4912965" y="2832281"/>
                    <a:pt x="4870237" y="2658196"/>
                    <a:pt x="4816901" y="2488224"/>
                  </a:cubicBezTo>
                  <a:cubicBezTo>
                    <a:pt x="4810197" y="2466954"/>
                    <a:pt x="4803984" y="2445582"/>
                    <a:pt x="4797005" y="2424470"/>
                  </a:cubicBezTo>
                  <a:cubicBezTo>
                    <a:pt x="4789399" y="2403537"/>
                    <a:pt x="4781686" y="2382574"/>
                    <a:pt x="4774433" y="2361620"/>
                  </a:cubicBezTo>
                  <a:lnTo>
                    <a:pt x="4752459" y="2298700"/>
                  </a:lnTo>
                  <a:lnTo>
                    <a:pt x="4728083" y="2236526"/>
                  </a:lnTo>
                  <a:cubicBezTo>
                    <a:pt x="4719957" y="2215802"/>
                    <a:pt x="4712352" y="2194869"/>
                    <a:pt x="4704471" y="2174095"/>
                  </a:cubicBezTo>
                  <a:lnTo>
                    <a:pt x="4678399" y="2112626"/>
                  </a:lnTo>
                  <a:lnTo>
                    <a:pt x="4652601" y="2050999"/>
                  </a:lnTo>
                  <a:cubicBezTo>
                    <a:pt x="4643711" y="2030533"/>
                    <a:pt x="4633616" y="2010672"/>
                    <a:pt x="4624205" y="1990415"/>
                  </a:cubicBezTo>
                  <a:lnTo>
                    <a:pt x="4595398" y="1930069"/>
                  </a:lnTo>
                  <a:cubicBezTo>
                    <a:pt x="4585714" y="1909969"/>
                    <a:pt x="4574413" y="1890713"/>
                    <a:pt x="4563827" y="1870952"/>
                  </a:cubicBezTo>
                  <a:lnTo>
                    <a:pt x="4531433" y="1812311"/>
                  </a:lnTo>
                  <a:lnTo>
                    <a:pt x="4523315" y="1797616"/>
                  </a:lnTo>
                  <a:lnTo>
                    <a:pt x="4514482" y="1783425"/>
                  </a:lnTo>
                  <a:lnTo>
                    <a:pt x="4496845" y="1754936"/>
                  </a:lnTo>
                  <a:lnTo>
                    <a:pt x="4461463" y="1697929"/>
                  </a:lnTo>
                  <a:lnTo>
                    <a:pt x="4452660" y="1683629"/>
                  </a:lnTo>
                  <a:lnTo>
                    <a:pt x="4443141" y="1669834"/>
                  </a:lnTo>
                  <a:lnTo>
                    <a:pt x="4424241" y="1642166"/>
                  </a:lnTo>
                  <a:cubicBezTo>
                    <a:pt x="4399005" y="1605265"/>
                    <a:pt x="4374512" y="1567751"/>
                    <a:pt x="4346886" y="1532412"/>
                  </a:cubicBezTo>
                  <a:cubicBezTo>
                    <a:pt x="4240477" y="1388328"/>
                    <a:pt x="4120362" y="1253437"/>
                    <a:pt x="3985497" y="1134649"/>
                  </a:cubicBezTo>
                  <a:cubicBezTo>
                    <a:pt x="3850799" y="1015675"/>
                    <a:pt x="3702920" y="911715"/>
                    <a:pt x="3545665" y="825877"/>
                  </a:cubicBezTo>
                  <a:lnTo>
                    <a:pt x="3486190" y="794756"/>
                  </a:lnTo>
                  <a:cubicBezTo>
                    <a:pt x="3466181" y="784640"/>
                    <a:pt x="3446893" y="773560"/>
                    <a:pt x="3426182" y="764765"/>
                  </a:cubicBezTo>
                  <a:lnTo>
                    <a:pt x="3365044" y="737255"/>
                  </a:lnTo>
                  <a:lnTo>
                    <a:pt x="3334529" y="723514"/>
                  </a:lnTo>
                  <a:cubicBezTo>
                    <a:pt x="3324394" y="718943"/>
                    <a:pt x="3314287" y="714265"/>
                    <a:pt x="3303733" y="710395"/>
                  </a:cubicBezTo>
                  <a:cubicBezTo>
                    <a:pt x="3262013" y="694346"/>
                    <a:pt x="3220711" y="677599"/>
                    <a:pt x="3179033" y="662259"/>
                  </a:cubicBezTo>
                  <a:lnTo>
                    <a:pt x="3052408" y="620447"/>
                  </a:lnTo>
                  <a:lnTo>
                    <a:pt x="2924325" y="584505"/>
                  </a:lnTo>
                  <a:cubicBezTo>
                    <a:pt x="2903106" y="578471"/>
                    <a:pt x="2881119" y="574434"/>
                    <a:pt x="2859667" y="569266"/>
                  </a:cubicBezTo>
                  <a:lnTo>
                    <a:pt x="2795226" y="554085"/>
                  </a:lnTo>
                  <a:cubicBezTo>
                    <a:pt x="2774078" y="548652"/>
                    <a:pt x="2751709" y="544744"/>
                    <a:pt x="2729702" y="540354"/>
                  </a:cubicBezTo>
                  <a:lnTo>
                    <a:pt x="2663758" y="527322"/>
                  </a:lnTo>
                  <a:lnTo>
                    <a:pt x="2630927" y="520495"/>
                  </a:lnTo>
                  <a:lnTo>
                    <a:pt x="2597965" y="515024"/>
                  </a:lnTo>
                  <a:cubicBezTo>
                    <a:pt x="2575970" y="511449"/>
                    <a:pt x="2554112" y="507795"/>
                    <a:pt x="2532205" y="503895"/>
                  </a:cubicBezTo>
                  <a:cubicBezTo>
                    <a:pt x="2357016" y="475037"/>
                    <a:pt x="2182954" y="456682"/>
                    <a:pt x="2010064" y="452552"/>
                  </a:cubicBezTo>
                  <a:cubicBezTo>
                    <a:pt x="1837255" y="448558"/>
                    <a:pt x="1665388" y="457916"/>
                    <a:pt x="1494552" y="485055"/>
                  </a:cubicBezTo>
                  <a:cubicBezTo>
                    <a:pt x="1452133" y="492816"/>
                    <a:pt x="1409569" y="501117"/>
                    <a:pt x="1366896" y="509389"/>
                  </a:cubicBezTo>
                  <a:cubicBezTo>
                    <a:pt x="1324862" y="520035"/>
                    <a:pt x="1282333" y="529505"/>
                    <a:pt x="1240175" y="541045"/>
                  </a:cubicBezTo>
                  <a:lnTo>
                    <a:pt x="1177438" y="560170"/>
                  </a:lnTo>
                  <a:lnTo>
                    <a:pt x="1145987" y="569826"/>
                  </a:lnTo>
                  <a:lnTo>
                    <a:pt x="1130315" y="574669"/>
                  </a:lnTo>
                  <a:lnTo>
                    <a:pt x="1114873" y="580384"/>
                  </a:lnTo>
                  <a:lnTo>
                    <a:pt x="1052839" y="602943"/>
                  </a:lnTo>
                  <a:cubicBezTo>
                    <a:pt x="1032151" y="610499"/>
                    <a:pt x="1011255" y="617535"/>
                    <a:pt x="991135" y="626866"/>
                  </a:cubicBezTo>
                  <a:lnTo>
                    <a:pt x="930179" y="653191"/>
                  </a:lnTo>
                  <a:cubicBezTo>
                    <a:pt x="909850" y="662002"/>
                    <a:pt x="889443" y="670676"/>
                    <a:pt x="869768" y="680937"/>
                  </a:cubicBezTo>
                  <a:lnTo>
                    <a:pt x="810085" y="710734"/>
                  </a:lnTo>
                  <a:cubicBezTo>
                    <a:pt x="790331" y="720859"/>
                    <a:pt x="770124" y="730514"/>
                    <a:pt x="751220" y="741794"/>
                  </a:cubicBezTo>
                  <a:cubicBezTo>
                    <a:pt x="673929" y="784955"/>
                    <a:pt x="598827" y="830326"/>
                    <a:pt x="532669" y="881688"/>
                  </a:cubicBezTo>
                  <a:cubicBezTo>
                    <a:pt x="464226" y="931625"/>
                    <a:pt x="406969" y="988270"/>
                    <a:pt x="354185" y="1050286"/>
                  </a:cubicBezTo>
                  <a:lnTo>
                    <a:pt x="315980" y="1098125"/>
                  </a:lnTo>
                  <a:lnTo>
                    <a:pt x="280345" y="1149782"/>
                  </a:lnTo>
                  <a:cubicBezTo>
                    <a:pt x="268144" y="1166335"/>
                    <a:pt x="257438" y="1185955"/>
                    <a:pt x="245890" y="1203959"/>
                  </a:cubicBezTo>
                  <a:cubicBezTo>
                    <a:pt x="234552" y="1222481"/>
                    <a:pt x="223171" y="1240298"/>
                    <a:pt x="212162" y="1260184"/>
                  </a:cubicBezTo>
                  <a:cubicBezTo>
                    <a:pt x="168299" y="1337574"/>
                    <a:pt x="125055" y="1419360"/>
                    <a:pt x="80716" y="1502476"/>
                  </a:cubicBezTo>
                  <a:lnTo>
                    <a:pt x="0" y="1648841"/>
                  </a:lnTo>
                  <a:lnTo>
                    <a:pt x="0" y="954863"/>
                  </a:lnTo>
                  <a:lnTo>
                    <a:pt x="43491" y="895513"/>
                  </a:lnTo>
                  <a:cubicBezTo>
                    <a:pt x="59888" y="874984"/>
                    <a:pt x="77014" y="854766"/>
                    <a:pt x="93923" y="834489"/>
                  </a:cubicBezTo>
                  <a:cubicBezTo>
                    <a:pt x="163245" y="754880"/>
                    <a:pt x="240806" y="679565"/>
                    <a:pt x="323465" y="617671"/>
                  </a:cubicBezTo>
                  <a:cubicBezTo>
                    <a:pt x="405002" y="553042"/>
                    <a:pt x="490132" y="499230"/>
                    <a:pt x="574777" y="446794"/>
                  </a:cubicBezTo>
                  <a:cubicBezTo>
                    <a:pt x="595733" y="433050"/>
                    <a:pt x="617442" y="421248"/>
                    <a:pt x="638943" y="408925"/>
                  </a:cubicBezTo>
                  <a:lnTo>
                    <a:pt x="703505" y="371742"/>
                  </a:lnTo>
                  <a:cubicBezTo>
                    <a:pt x="724798" y="358900"/>
                    <a:pt x="747120" y="347842"/>
                    <a:pt x="769262" y="336154"/>
                  </a:cubicBezTo>
                  <a:lnTo>
                    <a:pt x="835552" y="301173"/>
                  </a:lnTo>
                  <a:cubicBezTo>
                    <a:pt x="857427" y="289183"/>
                    <a:pt x="880470" y="278896"/>
                    <a:pt x="902979" y="268004"/>
                  </a:cubicBezTo>
                  <a:lnTo>
                    <a:pt x="971127" y="235607"/>
                  </a:lnTo>
                  <a:lnTo>
                    <a:pt x="988238" y="227556"/>
                  </a:lnTo>
                  <a:lnTo>
                    <a:pt x="1005744" y="220191"/>
                  </a:lnTo>
                  <a:lnTo>
                    <a:pt x="1040729" y="205569"/>
                  </a:lnTo>
                  <a:lnTo>
                    <a:pt x="1110835" y="176248"/>
                  </a:lnTo>
                  <a:cubicBezTo>
                    <a:pt x="1157999" y="157703"/>
                    <a:pt x="1206322" y="141323"/>
                    <a:pt x="1254256" y="123796"/>
                  </a:cubicBezTo>
                  <a:cubicBezTo>
                    <a:pt x="1302938" y="108671"/>
                    <a:pt x="1352074" y="94017"/>
                    <a:pt x="1401310" y="79852"/>
                  </a:cubicBezTo>
                  <a:cubicBezTo>
                    <a:pt x="1599497" y="26774"/>
                    <a:pt x="1806373" y="-329"/>
                    <a:pt x="2011811" y="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Freeform: Shape 15">
              <a:extLst>
                <a:ext uri="{FF2B5EF4-FFF2-40B4-BE49-F238E27FC236}">
                  <a16:creationId xmlns:a16="http://schemas.microsoft.com/office/drawing/2014/main" id="{06AC5DCC-C3CC-4FD5-AD4E-13A1BE5F7F6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9220" y="297400"/>
              <a:ext cx="5215811" cy="6107388"/>
            </a:xfrm>
            <a:custGeom>
              <a:avLst/>
              <a:gdLst>
                <a:gd name="connsiteX0" fmla="*/ 1869139 w 5215811"/>
                <a:gd name="connsiteY0" fmla="*/ 9 h 6107388"/>
                <a:gd name="connsiteX1" fmla="*/ 2791149 w 5215811"/>
                <a:gd name="connsiteY1" fmla="*/ 130229 h 6107388"/>
                <a:gd name="connsiteX2" fmla="*/ 4760307 w 5215811"/>
                <a:gd name="connsiteY2" fmla="*/ 1608408 h 6107388"/>
                <a:gd name="connsiteX3" fmla="*/ 5108574 w 5215811"/>
                <a:gd name="connsiteY3" fmla="*/ 4050383 h 6107388"/>
                <a:gd name="connsiteX4" fmla="*/ 3434916 w 5215811"/>
                <a:gd name="connsiteY4" fmla="*/ 5503134 h 6107388"/>
                <a:gd name="connsiteX5" fmla="*/ 1137841 w 5215811"/>
                <a:gd name="connsiteY5" fmla="*/ 6033968 h 6107388"/>
                <a:gd name="connsiteX6" fmla="*/ 217555 w 5215811"/>
                <a:gd name="connsiteY6" fmla="*/ 5598945 h 6107388"/>
                <a:gd name="connsiteX7" fmla="*/ 0 w 5215811"/>
                <a:gd name="connsiteY7" fmla="*/ 5419622 h 6107388"/>
                <a:gd name="connsiteX8" fmla="*/ 0 w 5215811"/>
                <a:gd name="connsiteY8" fmla="*/ 4571683 h 6107388"/>
                <a:gd name="connsiteX9" fmla="*/ 18056 w 5215811"/>
                <a:gd name="connsiteY9" fmla="*/ 4599282 h 6107388"/>
                <a:gd name="connsiteX10" fmla="*/ 358324 w 5215811"/>
                <a:gd name="connsiteY10" fmla="*/ 4988154 h 6107388"/>
                <a:gd name="connsiteX11" fmla="*/ 1282741 w 5215811"/>
                <a:gd name="connsiteY11" fmla="*/ 5493193 h 6107388"/>
                <a:gd name="connsiteX12" fmla="*/ 2172794 w 5215811"/>
                <a:gd name="connsiteY12" fmla="*/ 5470630 h 6107388"/>
                <a:gd name="connsiteX13" fmla="*/ 3146893 w 5215811"/>
                <a:gd name="connsiteY13" fmla="*/ 5016296 h 6107388"/>
                <a:gd name="connsiteX14" fmla="*/ 3574114 w 5215811"/>
                <a:gd name="connsiteY14" fmla="*/ 4791124 h 6107388"/>
                <a:gd name="connsiteX15" fmla="*/ 4244948 w 5215811"/>
                <a:gd name="connsiteY15" fmla="*/ 4392664 h 6107388"/>
                <a:gd name="connsiteX16" fmla="*/ 4556385 w 5215811"/>
                <a:gd name="connsiteY16" fmla="*/ 3902656 h 6107388"/>
                <a:gd name="connsiteX17" fmla="*/ 4616354 w 5215811"/>
                <a:gd name="connsiteY17" fmla="*/ 2851680 h 6107388"/>
                <a:gd name="connsiteX18" fmla="*/ 4269266 w 5215811"/>
                <a:gd name="connsiteY18" fmla="*/ 1889625 h 6107388"/>
                <a:gd name="connsiteX19" fmla="*/ 2645976 w 5215811"/>
                <a:gd name="connsiteY19" fmla="*/ 671162 h 6107388"/>
                <a:gd name="connsiteX20" fmla="*/ 1648930 w 5215811"/>
                <a:gd name="connsiteY20" fmla="*/ 573017 h 6107388"/>
                <a:gd name="connsiteX21" fmla="*/ 771768 w 5215811"/>
                <a:gd name="connsiteY21" fmla="*/ 865882 h 6107388"/>
                <a:gd name="connsiteX22" fmla="*/ 433617 w 5215811"/>
                <a:gd name="connsiteY22" fmla="*/ 1119441 h 6107388"/>
                <a:gd name="connsiteX23" fmla="*/ 200571 w 5215811"/>
                <a:gd name="connsiteY23" fmla="*/ 1486480 h 6107388"/>
                <a:gd name="connsiteX24" fmla="*/ 47077 w 5215811"/>
                <a:gd name="connsiteY24" fmla="*/ 1753604 h 6107388"/>
                <a:gd name="connsiteX25" fmla="*/ 0 w 5215811"/>
                <a:gd name="connsiteY25" fmla="*/ 1831655 h 6107388"/>
                <a:gd name="connsiteX26" fmla="*/ 0 w 5215811"/>
                <a:gd name="connsiteY26" fmla="*/ 751112 h 6107388"/>
                <a:gd name="connsiteX27" fmla="*/ 6994 w 5215811"/>
                <a:gd name="connsiteY27" fmla="*/ 742614 h 6107388"/>
                <a:gd name="connsiteX28" fmla="*/ 484047 w 5215811"/>
                <a:gd name="connsiteY28" fmla="*/ 378777 h 6107388"/>
                <a:gd name="connsiteX29" fmla="*/ 1869139 w 5215811"/>
                <a:gd name="connsiteY29" fmla="*/ 9 h 6107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5811" h="6107388">
                  <a:moveTo>
                    <a:pt x="1869139" y="9"/>
                  </a:moveTo>
                  <a:cubicBezTo>
                    <a:pt x="2160924" y="-706"/>
                    <a:pt x="2465752" y="43039"/>
                    <a:pt x="2791149" y="130229"/>
                  </a:cubicBezTo>
                  <a:cubicBezTo>
                    <a:pt x="3651198" y="360678"/>
                    <a:pt x="4339884" y="907924"/>
                    <a:pt x="4760307" y="1608408"/>
                  </a:cubicBezTo>
                  <a:cubicBezTo>
                    <a:pt x="5188180" y="2321320"/>
                    <a:pt x="5338357" y="3192822"/>
                    <a:pt x="5108574" y="4050383"/>
                  </a:cubicBezTo>
                  <a:cubicBezTo>
                    <a:pt x="4880820" y="4900373"/>
                    <a:pt x="4152841" y="5098512"/>
                    <a:pt x="3434916" y="5503134"/>
                  </a:cubicBezTo>
                  <a:cubicBezTo>
                    <a:pt x="2717099" y="5907783"/>
                    <a:pt x="2005568" y="6266474"/>
                    <a:pt x="1137841" y="6033968"/>
                  </a:cubicBezTo>
                  <a:cubicBezTo>
                    <a:pt x="783079" y="5938910"/>
                    <a:pt x="479573" y="5790114"/>
                    <a:pt x="217555" y="5598945"/>
                  </a:cubicBezTo>
                  <a:lnTo>
                    <a:pt x="0" y="5419622"/>
                  </a:lnTo>
                  <a:lnTo>
                    <a:pt x="0" y="4571683"/>
                  </a:lnTo>
                  <a:lnTo>
                    <a:pt x="18056" y="4599282"/>
                  </a:lnTo>
                  <a:cubicBezTo>
                    <a:pt x="124071" y="4746782"/>
                    <a:pt x="237002" y="4875718"/>
                    <a:pt x="358324" y="4988154"/>
                  </a:cubicBezTo>
                  <a:cubicBezTo>
                    <a:pt x="621323" y="5231809"/>
                    <a:pt x="923667" y="5396979"/>
                    <a:pt x="1282741" y="5493193"/>
                  </a:cubicBezTo>
                  <a:cubicBezTo>
                    <a:pt x="1573894" y="5571207"/>
                    <a:pt x="1856732" y="5563878"/>
                    <a:pt x="2172794" y="5470630"/>
                  </a:cubicBezTo>
                  <a:cubicBezTo>
                    <a:pt x="2498985" y="5374183"/>
                    <a:pt x="2832844" y="5193315"/>
                    <a:pt x="3146893" y="5016296"/>
                  </a:cubicBezTo>
                  <a:cubicBezTo>
                    <a:pt x="3293538" y="4933641"/>
                    <a:pt x="3436182" y="4861160"/>
                    <a:pt x="3574114" y="4791124"/>
                  </a:cubicBezTo>
                  <a:cubicBezTo>
                    <a:pt x="3841238" y="4655550"/>
                    <a:pt x="4071901" y="4538375"/>
                    <a:pt x="4244948" y="4392664"/>
                  </a:cubicBezTo>
                  <a:cubicBezTo>
                    <a:pt x="4405844" y="4257259"/>
                    <a:pt x="4501845" y="4106204"/>
                    <a:pt x="4556385" y="3902656"/>
                  </a:cubicBezTo>
                  <a:cubicBezTo>
                    <a:pt x="4649063" y="3556776"/>
                    <a:pt x="4669271" y="3203187"/>
                    <a:pt x="4616354" y="2851680"/>
                  </a:cubicBezTo>
                  <a:cubicBezTo>
                    <a:pt x="4565198" y="2511774"/>
                    <a:pt x="4448474" y="2188147"/>
                    <a:pt x="4269266" y="1889625"/>
                  </a:cubicBezTo>
                  <a:cubicBezTo>
                    <a:pt x="3907781" y="1287586"/>
                    <a:pt x="3331245" y="854780"/>
                    <a:pt x="2645976" y="671162"/>
                  </a:cubicBezTo>
                  <a:cubicBezTo>
                    <a:pt x="2278249" y="572630"/>
                    <a:pt x="1952074" y="540526"/>
                    <a:pt x="1648930" y="573017"/>
                  </a:cubicBezTo>
                  <a:cubicBezTo>
                    <a:pt x="1351746" y="604901"/>
                    <a:pt x="1064785" y="700731"/>
                    <a:pt x="771768" y="865882"/>
                  </a:cubicBezTo>
                  <a:cubicBezTo>
                    <a:pt x="568061" y="980657"/>
                    <a:pt x="486465" y="1058486"/>
                    <a:pt x="433617" y="1119441"/>
                  </a:cubicBezTo>
                  <a:cubicBezTo>
                    <a:pt x="358307" y="1206256"/>
                    <a:pt x="292149" y="1323808"/>
                    <a:pt x="200571" y="1486480"/>
                  </a:cubicBezTo>
                  <a:cubicBezTo>
                    <a:pt x="156644" y="1564432"/>
                    <a:pt x="106654" y="1653214"/>
                    <a:pt x="47077" y="1753604"/>
                  </a:cubicBezTo>
                  <a:lnTo>
                    <a:pt x="0" y="1831655"/>
                  </a:lnTo>
                  <a:lnTo>
                    <a:pt x="0" y="751112"/>
                  </a:lnTo>
                  <a:lnTo>
                    <a:pt x="6994" y="742614"/>
                  </a:lnTo>
                  <a:cubicBezTo>
                    <a:pt x="117721" y="617683"/>
                    <a:pt x="259696" y="505222"/>
                    <a:pt x="484047" y="378777"/>
                  </a:cubicBezTo>
                  <a:cubicBezTo>
                    <a:pt x="932751" y="125890"/>
                    <a:pt x="1382831" y="1200"/>
                    <a:pt x="1869139" y="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7" name="Freeform: Shape 16">
              <a:extLst>
                <a:ext uri="{FF2B5EF4-FFF2-40B4-BE49-F238E27FC236}">
                  <a16:creationId xmlns:a16="http://schemas.microsoft.com/office/drawing/2014/main" id="{4BBCC2F4-EFA7-4AF4-B538-AC4022D90F4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9221" y="319367"/>
              <a:ext cx="5217956" cy="6100079"/>
            </a:xfrm>
            <a:custGeom>
              <a:avLst/>
              <a:gdLst>
                <a:gd name="connsiteX0" fmla="*/ 1951393 w 5217956"/>
                <a:gd name="connsiteY0" fmla="*/ 82 h 6100079"/>
                <a:gd name="connsiteX1" fmla="*/ 2855177 w 5217956"/>
                <a:gd name="connsiteY1" fmla="*/ 125419 h 6100079"/>
                <a:gd name="connsiteX2" fmla="*/ 4779341 w 5217956"/>
                <a:gd name="connsiteY2" fmla="*/ 1591542 h 6100079"/>
                <a:gd name="connsiteX3" fmla="*/ 5108573 w 5217956"/>
                <a:gd name="connsiteY3" fmla="*/ 4028416 h 6100079"/>
                <a:gd name="connsiteX4" fmla="*/ 3459358 w 5217956"/>
                <a:gd name="connsiteY4" fmla="*/ 5487716 h 6100079"/>
                <a:gd name="connsiteX5" fmla="*/ 1203274 w 5217956"/>
                <a:gd name="connsiteY5" fmla="*/ 6029534 h 6100079"/>
                <a:gd name="connsiteX6" fmla="*/ 59920 w 5217956"/>
                <a:gd name="connsiteY6" fmla="*/ 5396467 h 6100079"/>
                <a:gd name="connsiteX7" fmla="*/ 0 w 5217956"/>
                <a:gd name="connsiteY7" fmla="*/ 5333382 h 6100079"/>
                <a:gd name="connsiteX8" fmla="*/ 0 w 5217956"/>
                <a:gd name="connsiteY8" fmla="*/ 4205833 h 6100079"/>
                <a:gd name="connsiteX9" fmla="*/ 58036 w 5217956"/>
                <a:gd name="connsiteY9" fmla="*/ 4310048 h 6100079"/>
                <a:gd name="connsiteX10" fmla="*/ 520779 w 5217956"/>
                <a:gd name="connsiteY10" fmla="*/ 4907591 h 6100079"/>
                <a:gd name="connsiteX11" fmla="*/ 1377154 w 5217956"/>
                <a:gd name="connsiteY11" fmla="*/ 5380604 h 6100079"/>
                <a:gd name="connsiteX12" fmla="*/ 3123340 w 5217956"/>
                <a:gd name="connsiteY12" fmla="*/ 4905715 h 6100079"/>
                <a:gd name="connsiteX13" fmla="*/ 3547863 w 5217956"/>
                <a:gd name="connsiteY13" fmla="*/ 4676342 h 6100079"/>
                <a:gd name="connsiteX14" fmla="*/ 4186753 w 5217956"/>
                <a:gd name="connsiteY14" fmla="*/ 4289376 h 6100079"/>
                <a:gd name="connsiteX15" fmla="*/ 4459565 w 5217956"/>
                <a:gd name="connsiteY15" fmla="*/ 3854399 h 6100079"/>
                <a:gd name="connsiteX16" fmla="*/ 4521015 w 5217956"/>
                <a:gd name="connsiteY16" fmla="*/ 2849377 h 6100079"/>
                <a:gd name="connsiteX17" fmla="*/ 4199723 w 5217956"/>
                <a:gd name="connsiteY17" fmla="*/ 1931213 h 6100079"/>
                <a:gd name="connsiteX18" fmla="*/ 2681217 w 5217956"/>
                <a:gd name="connsiteY18" fmla="*/ 774211 h 6100079"/>
                <a:gd name="connsiteX19" fmla="*/ 926547 w 5217956"/>
                <a:gd name="connsiteY19" fmla="*/ 967112 h 6100079"/>
                <a:gd name="connsiteX20" fmla="*/ 622677 w 5217956"/>
                <a:gd name="connsiteY20" fmla="*/ 1197863 h 6100079"/>
                <a:gd name="connsiteX21" fmla="*/ 404892 w 5217956"/>
                <a:gd name="connsiteY21" fmla="*/ 1547314 h 6100079"/>
                <a:gd name="connsiteX22" fmla="*/ 40135 w 5217956"/>
                <a:gd name="connsiteY22" fmla="*/ 2159090 h 6100079"/>
                <a:gd name="connsiteX23" fmla="*/ 0 w 5217956"/>
                <a:gd name="connsiteY23" fmla="*/ 2219367 h 6100079"/>
                <a:gd name="connsiteX24" fmla="*/ 0 w 5217956"/>
                <a:gd name="connsiteY24" fmla="*/ 915659 h 6100079"/>
                <a:gd name="connsiteX25" fmla="*/ 58609 w 5217956"/>
                <a:gd name="connsiteY25" fmla="*/ 828051 h 6100079"/>
                <a:gd name="connsiteX26" fmla="*/ 590688 w 5217956"/>
                <a:gd name="connsiteY26" fmla="*/ 385385 h 6100079"/>
                <a:gd name="connsiteX27" fmla="*/ 1951393 w 5217956"/>
                <a:gd name="connsiteY27"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217956" h="6100079">
                  <a:moveTo>
                    <a:pt x="1951393" y="82"/>
                  </a:moveTo>
                  <a:cubicBezTo>
                    <a:pt x="2237631" y="-2119"/>
                    <a:pt x="2536431" y="40011"/>
                    <a:pt x="2855177" y="125419"/>
                  </a:cubicBezTo>
                  <a:cubicBezTo>
                    <a:pt x="3697704" y="351173"/>
                    <a:pt x="4370490" y="894159"/>
                    <a:pt x="4779341" y="1591542"/>
                  </a:cubicBezTo>
                  <a:cubicBezTo>
                    <a:pt x="5195534" y="2301324"/>
                    <a:pt x="5338356" y="3170855"/>
                    <a:pt x="5108573" y="4028416"/>
                  </a:cubicBezTo>
                  <a:cubicBezTo>
                    <a:pt x="4880819" y="4878406"/>
                    <a:pt x="4165603" y="5079965"/>
                    <a:pt x="3459358" y="5487716"/>
                  </a:cubicBezTo>
                  <a:cubicBezTo>
                    <a:pt x="2753114" y="5895466"/>
                    <a:pt x="2053264" y="6257288"/>
                    <a:pt x="1203274" y="6029534"/>
                  </a:cubicBezTo>
                  <a:cubicBezTo>
                    <a:pt x="739884" y="5905369"/>
                    <a:pt x="366399" y="5685345"/>
                    <a:pt x="59920" y="5396467"/>
                  </a:cubicBezTo>
                  <a:lnTo>
                    <a:pt x="0" y="5333382"/>
                  </a:lnTo>
                  <a:lnTo>
                    <a:pt x="0" y="4205833"/>
                  </a:lnTo>
                  <a:lnTo>
                    <a:pt x="58036" y="4310048"/>
                  </a:lnTo>
                  <a:cubicBezTo>
                    <a:pt x="197935" y="4550245"/>
                    <a:pt x="350594" y="4747142"/>
                    <a:pt x="520779" y="4907591"/>
                  </a:cubicBezTo>
                  <a:cubicBezTo>
                    <a:pt x="763600" y="5136565"/>
                    <a:pt x="1043821" y="5291288"/>
                    <a:pt x="1377154" y="5380604"/>
                  </a:cubicBezTo>
                  <a:cubicBezTo>
                    <a:pt x="1963029" y="5537589"/>
                    <a:pt x="2470519" y="5282804"/>
                    <a:pt x="3123340" y="4905715"/>
                  </a:cubicBezTo>
                  <a:cubicBezTo>
                    <a:pt x="3269800" y="4821157"/>
                    <a:pt x="3411134" y="4747512"/>
                    <a:pt x="3547863" y="4676342"/>
                  </a:cubicBezTo>
                  <a:cubicBezTo>
                    <a:pt x="3804497" y="4542710"/>
                    <a:pt x="4026085" y="4427393"/>
                    <a:pt x="4186753" y="4289376"/>
                  </a:cubicBezTo>
                  <a:cubicBezTo>
                    <a:pt x="4329009" y="4167293"/>
                    <a:pt x="4410589" y="4037181"/>
                    <a:pt x="4459565" y="3854399"/>
                  </a:cubicBezTo>
                  <a:cubicBezTo>
                    <a:pt x="4548302" y="3523229"/>
                    <a:pt x="4568981" y="3185183"/>
                    <a:pt x="4521015" y="2849377"/>
                  </a:cubicBezTo>
                  <a:cubicBezTo>
                    <a:pt x="4474709" y="2524680"/>
                    <a:pt x="4366564" y="2215756"/>
                    <a:pt x="4199723" y="1931213"/>
                  </a:cubicBezTo>
                  <a:cubicBezTo>
                    <a:pt x="3863270" y="1357325"/>
                    <a:pt x="3323982" y="946439"/>
                    <a:pt x="2681217" y="774211"/>
                  </a:cubicBezTo>
                  <a:cubicBezTo>
                    <a:pt x="2001139" y="591984"/>
                    <a:pt x="1476322" y="649699"/>
                    <a:pt x="926547" y="967112"/>
                  </a:cubicBezTo>
                  <a:cubicBezTo>
                    <a:pt x="740730" y="1074393"/>
                    <a:pt x="668642" y="1143989"/>
                    <a:pt x="622677" y="1197863"/>
                  </a:cubicBezTo>
                  <a:cubicBezTo>
                    <a:pt x="555599" y="1276450"/>
                    <a:pt x="492360" y="1390031"/>
                    <a:pt x="404892" y="1547314"/>
                  </a:cubicBezTo>
                  <a:cubicBezTo>
                    <a:pt x="317047" y="1705133"/>
                    <a:pt x="204816" y="1906756"/>
                    <a:pt x="40135" y="2159090"/>
                  </a:cubicBezTo>
                  <a:lnTo>
                    <a:pt x="0" y="2219367"/>
                  </a:lnTo>
                  <a:lnTo>
                    <a:pt x="0" y="915659"/>
                  </a:lnTo>
                  <a:lnTo>
                    <a:pt x="58609" y="828051"/>
                  </a:lnTo>
                  <a:cubicBezTo>
                    <a:pt x="177453" y="670481"/>
                    <a:pt x="325846" y="538291"/>
                    <a:pt x="590688" y="385385"/>
                  </a:cubicBezTo>
                  <a:cubicBezTo>
                    <a:pt x="1032158" y="130559"/>
                    <a:pt x="1474329" y="3750"/>
                    <a:pt x="1951393"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Freeform: Shape 17">
              <a:extLst>
                <a:ext uri="{FF2B5EF4-FFF2-40B4-BE49-F238E27FC236}">
                  <a16:creationId xmlns:a16="http://schemas.microsoft.com/office/drawing/2014/main" id="{2A9D1364-B6A3-44CB-9FBA-C528F0CE909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9220" y="319367"/>
              <a:ext cx="5217957" cy="6100079"/>
            </a:xfrm>
            <a:custGeom>
              <a:avLst/>
              <a:gdLst>
                <a:gd name="connsiteX0" fmla="*/ 1951394 w 5217957"/>
                <a:gd name="connsiteY0" fmla="*/ 82 h 6100079"/>
                <a:gd name="connsiteX1" fmla="*/ 2855178 w 5217957"/>
                <a:gd name="connsiteY1" fmla="*/ 125419 h 6100079"/>
                <a:gd name="connsiteX2" fmla="*/ 4779341 w 5217957"/>
                <a:gd name="connsiteY2" fmla="*/ 1591542 h 6100079"/>
                <a:gd name="connsiteX3" fmla="*/ 5108574 w 5217957"/>
                <a:gd name="connsiteY3" fmla="*/ 4028416 h 6100079"/>
                <a:gd name="connsiteX4" fmla="*/ 3459359 w 5217957"/>
                <a:gd name="connsiteY4" fmla="*/ 5487716 h 6100079"/>
                <a:gd name="connsiteX5" fmla="*/ 1203275 w 5217957"/>
                <a:gd name="connsiteY5" fmla="*/ 6029534 h 6100079"/>
                <a:gd name="connsiteX6" fmla="*/ 59921 w 5217957"/>
                <a:gd name="connsiteY6" fmla="*/ 5396467 h 6100079"/>
                <a:gd name="connsiteX7" fmla="*/ 0 w 5217957"/>
                <a:gd name="connsiteY7" fmla="*/ 5333381 h 6100079"/>
                <a:gd name="connsiteX8" fmla="*/ 0 w 5217957"/>
                <a:gd name="connsiteY8" fmla="*/ 4427327 h 6100079"/>
                <a:gd name="connsiteX9" fmla="*/ 112056 w 5217957"/>
                <a:gd name="connsiteY9" fmla="*/ 4602502 h 6100079"/>
                <a:gd name="connsiteX10" fmla="*/ 443875 w 5217957"/>
                <a:gd name="connsiteY10" fmla="*/ 4989110 h 6100079"/>
                <a:gd name="connsiteX11" fmla="*/ 1348175 w 5217957"/>
                <a:gd name="connsiteY11" fmla="*/ 5488759 h 6100079"/>
                <a:gd name="connsiteX12" fmla="*/ 2221463 w 5217957"/>
                <a:gd name="connsiteY12" fmla="*/ 5461704 h 6100079"/>
                <a:gd name="connsiteX13" fmla="*/ 3179339 w 5217957"/>
                <a:gd name="connsiteY13" fmla="*/ 5003023 h 6100079"/>
                <a:gd name="connsiteX14" fmla="*/ 3599638 w 5217957"/>
                <a:gd name="connsiteY14" fmla="*/ 4775996 h 6100079"/>
                <a:gd name="connsiteX15" fmla="*/ 4259765 w 5217957"/>
                <a:gd name="connsiteY15" fmla="*/ 4374667 h 6100079"/>
                <a:gd name="connsiteX16" fmla="*/ 4567742 w 5217957"/>
                <a:gd name="connsiteY16" fmla="*/ 3883732 h 6100079"/>
                <a:gd name="connsiteX17" fmla="*/ 4631929 w 5217957"/>
                <a:gd name="connsiteY17" fmla="*/ 2833886 h 6100079"/>
                <a:gd name="connsiteX18" fmla="*/ 4296412 w 5217957"/>
                <a:gd name="connsiteY18" fmla="*/ 1874932 h 6100079"/>
                <a:gd name="connsiteX19" fmla="*/ 2710219 w 5217957"/>
                <a:gd name="connsiteY19" fmla="*/ 666410 h 6100079"/>
                <a:gd name="connsiteX20" fmla="*/ 1732642 w 5217957"/>
                <a:gd name="connsiteY20" fmla="*/ 573480 h 6100079"/>
                <a:gd name="connsiteX21" fmla="*/ 870621 w 5217957"/>
                <a:gd name="connsiteY21" fmla="*/ 870402 h 6100079"/>
                <a:gd name="connsiteX22" fmla="*/ 537555 w 5217957"/>
                <a:gd name="connsiteY22" fmla="*/ 1125324 h 6100079"/>
                <a:gd name="connsiteX23" fmla="*/ 306995 w 5217957"/>
                <a:gd name="connsiteY23" fmla="*/ 1493030 h 6100079"/>
                <a:gd name="connsiteX24" fmla="*/ 23579 w 5217957"/>
                <a:gd name="connsiteY24" fmla="*/ 1977465 h 6100079"/>
                <a:gd name="connsiteX25" fmla="*/ 0 w 5217957"/>
                <a:gd name="connsiteY25" fmla="*/ 2014291 h 6100079"/>
                <a:gd name="connsiteX26" fmla="*/ 0 w 5217957"/>
                <a:gd name="connsiteY26" fmla="*/ 915660 h 6100079"/>
                <a:gd name="connsiteX27" fmla="*/ 58609 w 5217957"/>
                <a:gd name="connsiteY27" fmla="*/ 828051 h 6100079"/>
                <a:gd name="connsiteX28" fmla="*/ 590689 w 5217957"/>
                <a:gd name="connsiteY28" fmla="*/ 385385 h 6100079"/>
                <a:gd name="connsiteX29" fmla="*/ 1951394 w 5217957"/>
                <a:gd name="connsiteY29"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7957" h="6100079">
                  <a:moveTo>
                    <a:pt x="1951394" y="82"/>
                  </a:moveTo>
                  <a:cubicBezTo>
                    <a:pt x="2237632" y="-2119"/>
                    <a:pt x="2536431" y="40011"/>
                    <a:pt x="2855178" y="125419"/>
                  </a:cubicBezTo>
                  <a:cubicBezTo>
                    <a:pt x="3697704" y="351173"/>
                    <a:pt x="4370491" y="894159"/>
                    <a:pt x="4779341" y="1591542"/>
                  </a:cubicBezTo>
                  <a:cubicBezTo>
                    <a:pt x="5195535" y="2301324"/>
                    <a:pt x="5338357" y="3170855"/>
                    <a:pt x="5108574" y="4028416"/>
                  </a:cubicBezTo>
                  <a:cubicBezTo>
                    <a:pt x="4880820" y="4878406"/>
                    <a:pt x="4165604" y="5079965"/>
                    <a:pt x="3459359" y="5487716"/>
                  </a:cubicBezTo>
                  <a:cubicBezTo>
                    <a:pt x="2753115" y="5895466"/>
                    <a:pt x="2053265" y="6257288"/>
                    <a:pt x="1203275" y="6029534"/>
                  </a:cubicBezTo>
                  <a:cubicBezTo>
                    <a:pt x="739885" y="5905369"/>
                    <a:pt x="366400" y="5685345"/>
                    <a:pt x="59921" y="5396467"/>
                  </a:cubicBezTo>
                  <a:lnTo>
                    <a:pt x="0" y="5333381"/>
                  </a:lnTo>
                  <a:lnTo>
                    <a:pt x="0" y="4427327"/>
                  </a:lnTo>
                  <a:lnTo>
                    <a:pt x="112056" y="4602502"/>
                  </a:lnTo>
                  <a:cubicBezTo>
                    <a:pt x="215300" y="4749260"/>
                    <a:pt x="325419" y="4877443"/>
                    <a:pt x="443875" y="4989110"/>
                  </a:cubicBezTo>
                  <a:cubicBezTo>
                    <a:pt x="700709" y="5231113"/>
                    <a:pt x="996455" y="5394516"/>
                    <a:pt x="1348175" y="5488759"/>
                  </a:cubicBezTo>
                  <a:cubicBezTo>
                    <a:pt x="1633379" y="5565179"/>
                    <a:pt x="1910917" y="5556430"/>
                    <a:pt x="2221463" y="5461704"/>
                  </a:cubicBezTo>
                  <a:cubicBezTo>
                    <a:pt x="2541923" y="5363721"/>
                    <a:pt x="2870374" y="5181404"/>
                    <a:pt x="3179339" y="5003023"/>
                  </a:cubicBezTo>
                  <a:cubicBezTo>
                    <a:pt x="3323713" y="4919760"/>
                    <a:pt x="3463978" y="4846641"/>
                    <a:pt x="3599638" y="4775996"/>
                  </a:cubicBezTo>
                  <a:cubicBezTo>
                    <a:pt x="3862436" y="4639263"/>
                    <a:pt x="4089314" y="4521074"/>
                    <a:pt x="4259765" y="4374667"/>
                  </a:cubicBezTo>
                  <a:cubicBezTo>
                    <a:pt x="4418282" y="4238625"/>
                    <a:pt x="4513201" y="4087280"/>
                    <a:pt x="4567742" y="3883732"/>
                  </a:cubicBezTo>
                  <a:cubicBezTo>
                    <a:pt x="4660420" y="3537853"/>
                    <a:pt x="4682033" y="3184640"/>
                    <a:pt x="4631929" y="2833886"/>
                  </a:cubicBezTo>
                  <a:cubicBezTo>
                    <a:pt x="4583584" y="2494734"/>
                    <a:pt x="4470646" y="2172121"/>
                    <a:pt x="4296412" y="1874932"/>
                  </a:cubicBezTo>
                  <a:cubicBezTo>
                    <a:pt x="3944879" y="1275559"/>
                    <a:pt x="3381537" y="846289"/>
                    <a:pt x="2710219" y="666410"/>
                  </a:cubicBezTo>
                  <a:cubicBezTo>
                    <a:pt x="2349955" y="569877"/>
                    <a:pt x="2030161" y="539483"/>
                    <a:pt x="1732642" y="573480"/>
                  </a:cubicBezTo>
                  <a:cubicBezTo>
                    <a:pt x="1440866" y="606814"/>
                    <a:pt x="1158880" y="703976"/>
                    <a:pt x="870621" y="870402"/>
                  </a:cubicBezTo>
                  <a:cubicBezTo>
                    <a:pt x="670160" y="986048"/>
                    <a:pt x="589753" y="1064195"/>
                    <a:pt x="537555" y="1125324"/>
                  </a:cubicBezTo>
                  <a:cubicBezTo>
                    <a:pt x="463218" y="1212400"/>
                    <a:pt x="397708" y="1330125"/>
                    <a:pt x="306995" y="1493030"/>
                  </a:cubicBezTo>
                  <a:cubicBezTo>
                    <a:pt x="234596" y="1623167"/>
                    <a:pt x="145436" y="1783409"/>
                    <a:pt x="23579" y="1977465"/>
                  </a:cubicBezTo>
                  <a:lnTo>
                    <a:pt x="0" y="2014291"/>
                  </a:lnTo>
                  <a:lnTo>
                    <a:pt x="0" y="915660"/>
                  </a:lnTo>
                  <a:lnTo>
                    <a:pt x="58609" y="828051"/>
                  </a:lnTo>
                  <a:cubicBezTo>
                    <a:pt x="177453" y="670481"/>
                    <a:pt x="325847" y="538291"/>
                    <a:pt x="590689" y="385385"/>
                  </a:cubicBezTo>
                  <a:cubicBezTo>
                    <a:pt x="1032159" y="130559"/>
                    <a:pt x="1474330" y="3750"/>
                    <a:pt x="1951394"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4" name="Title 3">
            <a:extLst>
              <a:ext uri="{FF2B5EF4-FFF2-40B4-BE49-F238E27FC236}">
                <a16:creationId xmlns:a16="http://schemas.microsoft.com/office/drawing/2014/main" id="{1CA9963A-8229-472F-AF6C-01EC92AE7AC3}"/>
              </a:ext>
            </a:extLst>
          </p:cNvPr>
          <p:cNvSpPr>
            <a:spLocks noGrp="1"/>
          </p:cNvSpPr>
          <p:nvPr>
            <p:ph type="title"/>
          </p:nvPr>
        </p:nvSpPr>
        <p:spPr>
          <a:xfrm>
            <a:off x="640080" y="1243013"/>
            <a:ext cx="3855720" cy="4371974"/>
          </a:xfrm>
        </p:spPr>
        <p:txBody>
          <a:bodyPr>
            <a:normAutofit/>
          </a:bodyPr>
          <a:lstStyle/>
          <a:p>
            <a:r>
              <a:rPr lang="en-GB" sz="3600" dirty="0">
                <a:solidFill>
                  <a:schemeClr val="tx2"/>
                </a:solidFill>
              </a:rPr>
              <a:t>Recent Study by Royal Society of Public Health on Social Media #</a:t>
            </a:r>
            <a:r>
              <a:rPr lang="en-GB" sz="3600" dirty="0" err="1">
                <a:solidFill>
                  <a:schemeClr val="tx2"/>
                </a:solidFill>
              </a:rPr>
              <a:t>StatusofMind</a:t>
            </a:r>
            <a:endParaRPr lang="en-GB" sz="3600" dirty="0">
              <a:solidFill>
                <a:schemeClr val="tx2"/>
              </a:solidFill>
            </a:endParaRPr>
          </a:p>
        </p:txBody>
      </p:sp>
      <p:sp>
        <p:nvSpPr>
          <p:cNvPr id="5" name="Content Placeholder 4">
            <a:extLst>
              <a:ext uri="{FF2B5EF4-FFF2-40B4-BE49-F238E27FC236}">
                <a16:creationId xmlns:a16="http://schemas.microsoft.com/office/drawing/2014/main" id="{FC55705A-43FB-4F36-99D3-FC3C4C81B9E7}"/>
              </a:ext>
            </a:extLst>
          </p:cNvPr>
          <p:cNvSpPr>
            <a:spLocks noGrp="1"/>
          </p:cNvSpPr>
          <p:nvPr>
            <p:ph idx="1"/>
          </p:nvPr>
        </p:nvSpPr>
        <p:spPr>
          <a:xfrm>
            <a:off x="5606473" y="360218"/>
            <a:ext cx="6465454" cy="5674822"/>
          </a:xfrm>
        </p:spPr>
        <p:txBody>
          <a:bodyPr anchor="ctr">
            <a:normAutofit/>
          </a:bodyPr>
          <a:lstStyle/>
          <a:p>
            <a:r>
              <a:rPr lang="en-GB" dirty="0">
                <a:solidFill>
                  <a:schemeClr val="tx2"/>
                </a:solidFill>
              </a:rPr>
              <a:t>… social media use has been described as being more addictive that cigarettes and alcohol</a:t>
            </a:r>
          </a:p>
          <a:p>
            <a:r>
              <a:rPr lang="en-GB" dirty="0">
                <a:solidFill>
                  <a:schemeClr val="tx2"/>
                </a:solidFill>
              </a:rPr>
              <a:t>The study ranks the main 5 social media platforms in terms of their positive and negative impact on young people’s health and wellbeing with YouTube ranking the most positive and Instagram the most negative – the main factor for Instagram being the negative impact on body image</a:t>
            </a:r>
          </a:p>
          <a:p>
            <a:r>
              <a:rPr lang="en-GB" dirty="0">
                <a:solidFill>
                  <a:schemeClr val="tx2"/>
                </a:solidFill>
              </a:rPr>
              <a:t>Nurtures a fear of missing out</a:t>
            </a:r>
          </a:p>
          <a:p>
            <a:r>
              <a:rPr lang="en-GB" dirty="0">
                <a:solidFill>
                  <a:schemeClr val="tx2"/>
                </a:solidFill>
              </a:rPr>
              <a:t>Peer pressure</a:t>
            </a:r>
          </a:p>
          <a:p>
            <a:endParaRPr lang="en-GB" sz="1800" dirty="0">
              <a:solidFill>
                <a:schemeClr val="tx2"/>
              </a:solidFill>
            </a:endParaRPr>
          </a:p>
        </p:txBody>
      </p:sp>
    </p:spTree>
    <p:extLst>
      <p:ext uri="{BB962C8B-B14F-4D97-AF65-F5344CB8AC3E}">
        <p14:creationId xmlns:p14="http://schemas.microsoft.com/office/powerpoint/2010/main" val="1904980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8873D23-2DCF-4B31-A009-95721C06E8E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C13EF075-D4EF-4929-ADBC-91B27DA1995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14" name="Group 13">
            <a:extLst>
              <a:ext uri="{FF2B5EF4-FFF2-40B4-BE49-F238E27FC236}">
                <a16:creationId xmlns:a16="http://schemas.microsoft.com/office/drawing/2014/main" id="{DAA26DFA-AAB2-4973-9C17-16D587C7B198}"/>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1863" y="508838"/>
            <a:ext cx="5217958" cy="6239661"/>
            <a:chOff x="-19221" y="251144"/>
            <a:chExt cx="5217958" cy="6239661"/>
          </a:xfrm>
        </p:grpSpPr>
        <p:sp>
          <p:nvSpPr>
            <p:cNvPr id="15" name="Freeform: Shape 14">
              <a:extLst>
                <a:ext uri="{FF2B5EF4-FFF2-40B4-BE49-F238E27FC236}">
                  <a16:creationId xmlns:a16="http://schemas.microsoft.com/office/drawing/2014/main" id="{3F407F11-7321-4BF6-8536-CCE8E342454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9221" y="251144"/>
              <a:ext cx="5187198" cy="6239661"/>
            </a:xfrm>
            <a:custGeom>
              <a:avLst/>
              <a:gdLst>
                <a:gd name="connsiteX0" fmla="*/ 2011811 w 5187198"/>
                <a:gd name="connsiteY0" fmla="*/ 4 h 6239661"/>
                <a:gd name="connsiteX1" fmla="*/ 2617011 w 5187198"/>
                <a:gd name="connsiteY1" fmla="*/ 70590 h 6239661"/>
                <a:gd name="connsiteX2" fmla="*/ 2690321 w 5187198"/>
                <a:gd name="connsiteY2" fmla="*/ 88146 h 6239661"/>
                <a:gd name="connsiteX3" fmla="*/ 2726863 w 5187198"/>
                <a:gd name="connsiteY3" fmla="*/ 97127 h 6239661"/>
                <a:gd name="connsiteX4" fmla="*/ 2762951 w 5187198"/>
                <a:gd name="connsiteY4" fmla="*/ 107375 h 6239661"/>
                <a:gd name="connsiteX5" fmla="*/ 2834843 w 5187198"/>
                <a:gd name="connsiteY5" fmla="*/ 128493 h 6239661"/>
                <a:gd name="connsiteX6" fmla="*/ 2906574 w 5187198"/>
                <a:gd name="connsiteY6" fmla="*/ 151076 h 6239661"/>
                <a:gd name="connsiteX7" fmla="*/ 3049504 w 5187198"/>
                <a:gd name="connsiteY7" fmla="*/ 202124 h 6239661"/>
                <a:gd name="connsiteX8" fmla="*/ 3189518 w 5187198"/>
                <a:gd name="connsiteY8" fmla="*/ 260159 h 6239661"/>
                <a:gd name="connsiteX9" fmla="*/ 3326048 w 5187198"/>
                <a:gd name="connsiteY9" fmla="*/ 325143 h 6239661"/>
                <a:gd name="connsiteX10" fmla="*/ 3459166 w 5187198"/>
                <a:gd name="connsiteY10" fmla="*/ 395936 h 6239661"/>
                <a:gd name="connsiteX11" fmla="*/ 3588578 w 5187198"/>
                <a:gd name="connsiteY11" fmla="*/ 472343 h 6239661"/>
                <a:gd name="connsiteX12" fmla="*/ 3651864 w 5187198"/>
                <a:gd name="connsiteY12" fmla="*/ 512600 h 6239661"/>
                <a:gd name="connsiteX13" fmla="*/ 3714514 w 5187198"/>
                <a:gd name="connsiteY13" fmla="*/ 553499 h 6239661"/>
                <a:gd name="connsiteX14" fmla="*/ 4181221 w 5187198"/>
                <a:gd name="connsiteY14" fmla="*/ 922912 h 6239661"/>
                <a:gd name="connsiteX15" fmla="*/ 4582963 w 5187198"/>
                <a:gd name="connsiteY15" fmla="*/ 1358264 h 6239661"/>
                <a:gd name="connsiteX16" fmla="*/ 4670721 w 5187198"/>
                <a:gd name="connsiteY16" fmla="*/ 1477644 h 6239661"/>
                <a:gd name="connsiteX17" fmla="*/ 4752378 w 5187198"/>
                <a:gd name="connsiteY17" fmla="*/ 1601187 h 6239661"/>
                <a:gd name="connsiteX18" fmla="*/ 4772168 w 5187198"/>
                <a:gd name="connsiteY18" fmla="*/ 1632456 h 6239661"/>
                <a:gd name="connsiteX19" fmla="*/ 4782117 w 5187198"/>
                <a:gd name="connsiteY19" fmla="*/ 1648104 h 6239661"/>
                <a:gd name="connsiteX20" fmla="*/ 4791381 w 5187198"/>
                <a:gd name="connsiteY20" fmla="*/ 1664150 h 6239661"/>
                <a:gd name="connsiteX21" fmla="*/ 4828190 w 5187198"/>
                <a:gd name="connsiteY21" fmla="*/ 1728379 h 6239661"/>
                <a:gd name="connsiteX22" fmla="*/ 4864832 w 5187198"/>
                <a:gd name="connsiteY22" fmla="*/ 1792796 h 6239661"/>
                <a:gd name="connsiteX23" fmla="*/ 4899201 w 5187198"/>
                <a:gd name="connsiteY23" fmla="*/ 1858342 h 6239661"/>
                <a:gd name="connsiteX24" fmla="*/ 4933266 w 5187198"/>
                <a:gd name="connsiteY24" fmla="*/ 1924155 h 6239661"/>
                <a:gd name="connsiteX25" fmla="*/ 4964403 w 5187198"/>
                <a:gd name="connsiteY25" fmla="*/ 1991384 h 6239661"/>
                <a:gd name="connsiteX26" fmla="*/ 4995019 w 5187198"/>
                <a:gd name="connsiteY26" fmla="*/ 2058823 h 6239661"/>
                <a:gd name="connsiteX27" fmla="*/ 5021999 w 5187198"/>
                <a:gd name="connsiteY27" fmla="*/ 2127723 h 6239661"/>
                <a:gd name="connsiteX28" fmla="*/ 5048321 w 5187198"/>
                <a:gd name="connsiteY28" fmla="*/ 2196908 h 6239661"/>
                <a:gd name="connsiteX29" fmla="*/ 5070546 w 5187198"/>
                <a:gd name="connsiteY29" fmla="*/ 2267547 h 6239661"/>
                <a:gd name="connsiteX30" fmla="*/ 5092171 w 5187198"/>
                <a:gd name="connsiteY30" fmla="*/ 2338256 h 6239661"/>
                <a:gd name="connsiteX31" fmla="*/ 5110305 w 5187198"/>
                <a:gd name="connsiteY31" fmla="*/ 2409886 h 6239661"/>
                <a:gd name="connsiteX32" fmla="*/ 5186393 w 5187198"/>
                <a:gd name="connsiteY32" fmla="*/ 2992022 h 6239661"/>
                <a:gd name="connsiteX33" fmla="*/ 5149045 w 5187198"/>
                <a:gd name="connsiteY33" fmla="*/ 3571816 h 6239661"/>
                <a:gd name="connsiteX34" fmla="*/ 5126572 w 5187198"/>
                <a:gd name="connsiteY34" fmla="*/ 3714520 h 6239661"/>
                <a:gd name="connsiteX35" fmla="*/ 5099067 w 5187198"/>
                <a:gd name="connsiteY35" fmla="*/ 3856108 h 6239661"/>
                <a:gd name="connsiteX36" fmla="*/ 5095699 w 5187198"/>
                <a:gd name="connsiteY36" fmla="*/ 3873868 h 6239661"/>
                <a:gd name="connsiteX37" fmla="*/ 5091573 w 5187198"/>
                <a:gd name="connsiteY37" fmla="*/ 3891426 h 6239661"/>
                <a:gd name="connsiteX38" fmla="*/ 5083324 w 5187198"/>
                <a:gd name="connsiteY38" fmla="*/ 3926541 h 6239661"/>
                <a:gd name="connsiteX39" fmla="*/ 5067256 w 5187198"/>
                <a:gd name="connsiteY39" fmla="*/ 3996889 h 6239661"/>
                <a:gd name="connsiteX40" fmla="*/ 5059194 w 5187198"/>
                <a:gd name="connsiteY40" fmla="*/ 4032171 h 6239661"/>
                <a:gd name="connsiteX41" fmla="*/ 5049522 w 5187198"/>
                <a:gd name="connsiteY41" fmla="*/ 4067833 h 6239661"/>
                <a:gd name="connsiteX42" fmla="*/ 5040067 w 5187198"/>
                <a:gd name="connsiteY42" fmla="*/ 4103553 h 6239661"/>
                <a:gd name="connsiteX43" fmla="*/ 5028960 w 5187198"/>
                <a:gd name="connsiteY43" fmla="*/ 4138946 h 6239661"/>
                <a:gd name="connsiteX44" fmla="*/ 4917351 w 5187198"/>
                <a:gd name="connsiteY44" fmla="*/ 4417041 h 6239661"/>
                <a:gd name="connsiteX45" fmla="*/ 4756163 w 5187198"/>
                <a:gd name="connsiteY45" fmla="*/ 4676402 h 6239661"/>
                <a:gd name="connsiteX46" fmla="*/ 4322493 w 5187198"/>
                <a:gd name="connsiteY46" fmla="*/ 5105604 h 6239661"/>
                <a:gd name="connsiteX47" fmla="*/ 3840510 w 5187198"/>
                <a:gd name="connsiteY47" fmla="*/ 5429590 h 6239661"/>
                <a:gd name="connsiteX48" fmla="*/ 3606447 w 5187198"/>
                <a:gd name="connsiteY48" fmla="*/ 5572862 h 6239661"/>
                <a:gd name="connsiteX49" fmla="*/ 3488814 w 5187198"/>
                <a:gd name="connsiteY49" fmla="*/ 5647178 h 6239661"/>
                <a:gd name="connsiteX50" fmla="*/ 3365864 w 5187198"/>
                <a:gd name="connsiteY50" fmla="*/ 5722735 h 6239661"/>
                <a:gd name="connsiteX51" fmla="*/ 2839486 w 5187198"/>
                <a:gd name="connsiteY51" fmla="*/ 5999120 h 6239661"/>
                <a:gd name="connsiteX52" fmla="*/ 2242423 w 5187198"/>
                <a:gd name="connsiteY52" fmla="*/ 6192346 h 6239661"/>
                <a:gd name="connsiteX53" fmla="*/ 1589380 w 5187198"/>
                <a:gd name="connsiteY53" fmla="*/ 6230657 h 6239661"/>
                <a:gd name="connsiteX54" fmla="*/ 1548244 w 5187198"/>
                <a:gd name="connsiteY54" fmla="*/ 6226706 h 6239661"/>
                <a:gd name="connsiteX55" fmla="*/ 1507348 w 5187198"/>
                <a:gd name="connsiteY55" fmla="*/ 6221428 h 6239661"/>
                <a:gd name="connsiteX56" fmla="*/ 1466401 w 5187198"/>
                <a:gd name="connsiteY56" fmla="*/ 6215904 h 6239661"/>
                <a:gd name="connsiteX57" fmla="*/ 1425773 w 5187198"/>
                <a:gd name="connsiteY57" fmla="*/ 6209191 h 6239661"/>
                <a:gd name="connsiteX58" fmla="*/ 1344960 w 5187198"/>
                <a:gd name="connsiteY58" fmla="*/ 6193681 h 6239661"/>
                <a:gd name="connsiteX59" fmla="*/ 1265007 w 5187198"/>
                <a:gd name="connsiteY59" fmla="*/ 6175388 h 6239661"/>
                <a:gd name="connsiteX60" fmla="*/ 1225415 w 5187198"/>
                <a:gd name="connsiteY60" fmla="*/ 6165243 h 6239661"/>
                <a:gd name="connsiteX61" fmla="*/ 1186567 w 5187198"/>
                <a:gd name="connsiteY61" fmla="*/ 6154486 h 6239661"/>
                <a:gd name="connsiteX62" fmla="*/ 1111158 w 5187198"/>
                <a:gd name="connsiteY62" fmla="*/ 6130918 h 6239661"/>
                <a:gd name="connsiteX63" fmla="*/ 1035915 w 5187198"/>
                <a:gd name="connsiteY63" fmla="*/ 6107163 h 6239661"/>
                <a:gd name="connsiteX64" fmla="*/ 961579 w 5187198"/>
                <a:gd name="connsiteY64" fmla="*/ 6079594 h 6239661"/>
                <a:gd name="connsiteX65" fmla="*/ 395297 w 5187198"/>
                <a:gd name="connsiteY65" fmla="*/ 5792812 h 6239661"/>
                <a:gd name="connsiteX66" fmla="*/ 265239 w 5187198"/>
                <a:gd name="connsiteY66" fmla="*/ 5701511 h 6239661"/>
                <a:gd name="connsiteX67" fmla="*/ 233756 w 5187198"/>
                <a:gd name="connsiteY67" fmla="*/ 5677542 h 6239661"/>
                <a:gd name="connsiteX68" fmla="*/ 202800 w 5187198"/>
                <a:gd name="connsiteY68" fmla="*/ 5652902 h 6239661"/>
                <a:gd name="connsiteX69" fmla="*/ 140918 w 5187198"/>
                <a:gd name="connsiteY69" fmla="*/ 5603515 h 6239661"/>
                <a:gd name="connsiteX70" fmla="*/ 110625 w 5187198"/>
                <a:gd name="connsiteY70" fmla="*/ 5578127 h 6239661"/>
                <a:gd name="connsiteX71" fmla="*/ 95631 w 5187198"/>
                <a:gd name="connsiteY71" fmla="*/ 5565299 h 6239661"/>
                <a:gd name="connsiteX72" fmla="*/ 81966 w 5187198"/>
                <a:gd name="connsiteY72" fmla="*/ 5550973 h 6239661"/>
                <a:gd name="connsiteX73" fmla="*/ 27991 w 5187198"/>
                <a:gd name="connsiteY73" fmla="*/ 5493272 h 6239661"/>
                <a:gd name="connsiteX74" fmla="*/ 1454 w 5187198"/>
                <a:gd name="connsiteY74" fmla="*/ 5464252 h 6239661"/>
                <a:gd name="connsiteX75" fmla="*/ 0 w 5187198"/>
                <a:gd name="connsiteY75" fmla="*/ 5462518 h 6239661"/>
                <a:gd name="connsiteX76" fmla="*/ 0 w 5187198"/>
                <a:gd name="connsiteY76" fmla="*/ 4720187 h 6239661"/>
                <a:gd name="connsiteX77" fmla="*/ 109684 w 5187198"/>
                <a:gd name="connsiteY77" fmla="*/ 4836724 h 6239661"/>
                <a:gd name="connsiteX78" fmla="*/ 306959 w 5187198"/>
                <a:gd name="connsiteY78" fmla="*/ 5007200 h 6239661"/>
                <a:gd name="connsiteX79" fmla="*/ 358101 w 5187198"/>
                <a:gd name="connsiteY79" fmla="*/ 5046057 h 6239661"/>
                <a:gd name="connsiteX80" fmla="*/ 383328 w 5187198"/>
                <a:gd name="connsiteY80" fmla="*/ 5065684 h 6239661"/>
                <a:gd name="connsiteX81" fmla="*/ 409503 w 5187198"/>
                <a:gd name="connsiteY81" fmla="*/ 5083942 h 6239661"/>
                <a:gd name="connsiteX82" fmla="*/ 461889 w 5187198"/>
                <a:gd name="connsiteY82" fmla="*/ 5119888 h 6239661"/>
                <a:gd name="connsiteX83" fmla="*/ 474883 w 5187198"/>
                <a:gd name="connsiteY83" fmla="*/ 5128933 h 6239661"/>
                <a:gd name="connsiteX84" fmla="*/ 486410 w 5187198"/>
                <a:gd name="connsiteY84" fmla="*/ 5139557 h 6239661"/>
                <a:gd name="connsiteX85" fmla="*/ 510852 w 5187198"/>
                <a:gd name="connsiteY85" fmla="*/ 5159089 h 6239661"/>
                <a:gd name="connsiteX86" fmla="*/ 560653 w 5187198"/>
                <a:gd name="connsiteY86" fmla="*/ 5196893 h 6239661"/>
                <a:gd name="connsiteX87" fmla="*/ 585485 w 5187198"/>
                <a:gd name="connsiteY87" fmla="*/ 5215834 h 6239661"/>
                <a:gd name="connsiteX88" fmla="*/ 610707 w 5187198"/>
                <a:gd name="connsiteY88" fmla="*/ 5234185 h 6239661"/>
                <a:gd name="connsiteX89" fmla="*/ 714768 w 5187198"/>
                <a:gd name="connsiteY89" fmla="*/ 5303103 h 6239661"/>
                <a:gd name="connsiteX90" fmla="*/ 1166634 w 5187198"/>
                <a:gd name="connsiteY90" fmla="*/ 5513322 h 6239661"/>
                <a:gd name="connsiteX91" fmla="*/ 1225991 w 5187198"/>
                <a:gd name="connsiteY91" fmla="*/ 5533632 h 6239661"/>
                <a:gd name="connsiteX92" fmla="*/ 1286680 w 5187198"/>
                <a:gd name="connsiteY92" fmla="*/ 5550705 h 6239661"/>
                <a:gd name="connsiteX93" fmla="*/ 1347310 w 5187198"/>
                <a:gd name="connsiteY93" fmla="*/ 5567995 h 6239661"/>
                <a:gd name="connsiteX94" fmla="*/ 1377002 w 5187198"/>
                <a:gd name="connsiteY94" fmla="*/ 5575719 h 6239661"/>
                <a:gd name="connsiteX95" fmla="*/ 1406328 w 5187198"/>
                <a:gd name="connsiteY95" fmla="*/ 5582649 h 6239661"/>
                <a:gd name="connsiteX96" fmla="*/ 1465060 w 5187198"/>
                <a:gd name="connsiteY96" fmla="*/ 5594909 h 6239661"/>
                <a:gd name="connsiteX97" fmla="*/ 1523881 w 5187198"/>
                <a:gd name="connsiteY97" fmla="*/ 5605105 h 6239661"/>
                <a:gd name="connsiteX98" fmla="*/ 1553325 w 5187198"/>
                <a:gd name="connsiteY98" fmla="*/ 5609865 h 6239661"/>
                <a:gd name="connsiteX99" fmla="*/ 1582813 w 5187198"/>
                <a:gd name="connsiteY99" fmla="*/ 5613593 h 6239661"/>
                <a:gd name="connsiteX100" fmla="*/ 1612301 w 5187198"/>
                <a:gd name="connsiteY100" fmla="*/ 5617321 h 6239661"/>
                <a:gd name="connsiteX101" fmla="*/ 1641863 w 5187198"/>
                <a:gd name="connsiteY101" fmla="*/ 5619910 h 6239661"/>
                <a:gd name="connsiteX102" fmla="*/ 2117508 w 5187198"/>
                <a:gd name="connsiteY102" fmla="*/ 5595156 h 6239661"/>
                <a:gd name="connsiteX103" fmla="*/ 2597368 w 5187198"/>
                <a:gd name="connsiteY103" fmla="*/ 5447381 h 6239661"/>
                <a:gd name="connsiteX104" fmla="*/ 3082968 w 5187198"/>
                <a:gd name="connsiteY104" fmla="*/ 5223245 h 6239661"/>
                <a:gd name="connsiteX105" fmla="*/ 3334855 w 5187198"/>
                <a:gd name="connsiteY105" fmla="*/ 5097383 h 6239661"/>
                <a:gd name="connsiteX106" fmla="*/ 3599509 w 5187198"/>
                <a:gd name="connsiteY106" fmla="*/ 4976217 h 6239661"/>
                <a:gd name="connsiteX107" fmla="*/ 4112002 w 5187198"/>
                <a:gd name="connsiteY107" fmla="*/ 4766359 h 6239661"/>
                <a:gd name="connsiteX108" fmla="*/ 4348983 w 5187198"/>
                <a:gd name="connsiteY108" fmla="*/ 4649833 h 6239661"/>
                <a:gd name="connsiteX109" fmla="*/ 4560505 w 5187198"/>
                <a:gd name="connsiteY109" fmla="*/ 4501564 h 6239661"/>
                <a:gd name="connsiteX110" fmla="*/ 4731963 w 5187198"/>
                <a:gd name="connsiteY110" fmla="*/ 4309870 h 6239661"/>
                <a:gd name="connsiteX111" fmla="*/ 4852344 w 5187198"/>
                <a:gd name="connsiteY111" fmla="*/ 4078640 h 6239661"/>
                <a:gd name="connsiteX112" fmla="*/ 4863972 w 5187198"/>
                <a:gd name="connsiteY112" fmla="*/ 4047790 h 6239661"/>
                <a:gd name="connsiteX113" fmla="*/ 4874144 w 5187198"/>
                <a:gd name="connsiteY113" fmla="*/ 4016320 h 6239661"/>
                <a:gd name="connsiteX114" fmla="*/ 4884127 w 5187198"/>
                <a:gd name="connsiteY114" fmla="*/ 3984682 h 6239661"/>
                <a:gd name="connsiteX115" fmla="*/ 4892800 w 5187198"/>
                <a:gd name="connsiteY115" fmla="*/ 3951883 h 6239661"/>
                <a:gd name="connsiteX116" fmla="*/ 4909526 w 5187198"/>
                <a:gd name="connsiteY116" fmla="*/ 3886001 h 6239661"/>
                <a:gd name="connsiteX117" fmla="*/ 4917687 w 5187198"/>
                <a:gd name="connsiteY117" fmla="*/ 3852948 h 6239661"/>
                <a:gd name="connsiteX118" fmla="*/ 4921768 w 5187198"/>
                <a:gd name="connsiteY118" fmla="*/ 3836422 h 6239661"/>
                <a:gd name="connsiteX119" fmla="*/ 4924845 w 5187198"/>
                <a:gd name="connsiteY119" fmla="*/ 3819742 h 6239661"/>
                <a:gd name="connsiteX120" fmla="*/ 4948230 w 5187198"/>
                <a:gd name="connsiteY120" fmla="*/ 3685744 h 6239661"/>
                <a:gd name="connsiteX121" fmla="*/ 4962782 w 5187198"/>
                <a:gd name="connsiteY121" fmla="*/ 3550540 h 6239661"/>
                <a:gd name="connsiteX122" fmla="*/ 4939468 w 5187198"/>
                <a:gd name="connsiteY122" fmla="*/ 3010249 h 6239661"/>
                <a:gd name="connsiteX123" fmla="*/ 4816901 w 5187198"/>
                <a:gd name="connsiteY123" fmla="*/ 2488224 h 6239661"/>
                <a:gd name="connsiteX124" fmla="*/ 4797005 w 5187198"/>
                <a:gd name="connsiteY124" fmla="*/ 2424470 h 6239661"/>
                <a:gd name="connsiteX125" fmla="*/ 4774433 w 5187198"/>
                <a:gd name="connsiteY125" fmla="*/ 2361620 h 6239661"/>
                <a:gd name="connsiteX126" fmla="*/ 4752459 w 5187198"/>
                <a:gd name="connsiteY126" fmla="*/ 2298700 h 6239661"/>
                <a:gd name="connsiteX127" fmla="*/ 4728083 w 5187198"/>
                <a:gd name="connsiteY127" fmla="*/ 2236526 h 6239661"/>
                <a:gd name="connsiteX128" fmla="*/ 4704471 w 5187198"/>
                <a:gd name="connsiteY128" fmla="*/ 2174095 h 6239661"/>
                <a:gd name="connsiteX129" fmla="*/ 4678399 w 5187198"/>
                <a:gd name="connsiteY129" fmla="*/ 2112626 h 6239661"/>
                <a:gd name="connsiteX130" fmla="*/ 4652601 w 5187198"/>
                <a:gd name="connsiteY130" fmla="*/ 2050999 h 6239661"/>
                <a:gd name="connsiteX131" fmla="*/ 4624205 w 5187198"/>
                <a:gd name="connsiteY131" fmla="*/ 1990415 h 6239661"/>
                <a:gd name="connsiteX132" fmla="*/ 4595398 w 5187198"/>
                <a:gd name="connsiteY132" fmla="*/ 1930069 h 6239661"/>
                <a:gd name="connsiteX133" fmla="*/ 4563827 w 5187198"/>
                <a:gd name="connsiteY133" fmla="*/ 1870952 h 6239661"/>
                <a:gd name="connsiteX134" fmla="*/ 4531433 w 5187198"/>
                <a:gd name="connsiteY134" fmla="*/ 1812311 h 6239661"/>
                <a:gd name="connsiteX135" fmla="*/ 4523315 w 5187198"/>
                <a:gd name="connsiteY135" fmla="*/ 1797616 h 6239661"/>
                <a:gd name="connsiteX136" fmla="*/ 4514482 w 5187198"/>
                <a:gd name="connsiteY136" fmla="*/ 1783425 h 6239661"/>
                <a:gd name="connsiteX137" fmla="*/ 4496845 w 5187198"/>
                <a:gd name="connsiteY137" fmla="*/ 1754936 h 6239661"/>
                <a:gd name="connsiteX138" fmla="*/ 4461463 w 5187198"/>
                <a:gd name="connsiteY138" fmla="*/ 1697929 h 6239661"/>
                <a:gd name="connsiteX139" fmla="*/ 4452660 w 5187198"/>
                <a:gd name="connsiteY139" fmla="*/ 1683629 h 6239661"/>
                <a:gd name="connsiteX140" fmla="*/ 4443141 w 5187198"/>
                <a:gd name="connsiteY140" fmla="*/ 1669834 h 6239661"/>
                <a:gd name="connsiteX141" fmla="*/ 4424241 w 5187198"/>
                <a:gd name="connsiteY141" fmla="*/ 1642166 h 6239661"/>
                <a:gd name="connsiteX142" fmla="*/ 4346886 w 5187198"/>
                <a:gd name="connsiteY142" fmla="*/ 1532412 h 6239661"/>
                <a:gd name="connsiteX143" fmla="*/ 3985497 w 5187198"/>
                <a:gd name="connsiteY143" fmla="*/ 1134649 h 6239661"/>
                <a:gd name="connsiteX144" fmla="*/ 3545665 w 5187198"/>
                <a:gd name="connsiteY144" fmla="*/ 825877 h 6239661"/>
                <a:gd name="connsiteX145" fmla="*/ 3486190 w 5187198"/>
                <a:gd name="connsiteY145" fmla="*/ 794756 h 6239661"/>
                <a:gd name="connsiteX146" fmla="*/ 3426182 w 5187198"/>
                <a:gd name="connsiteY146" fmla="*/ 764765 h 6239661"/>
                <a:gd name="connsiteX147" fmla="*/ 3365044 w 5187198"/>
                <a:gd name="connsiteY147" fmla="*/ 737255 h 6239661"/>
                <a:gd name="connsiteX148" fmla="*/ 3334529 w 5187198"/>
                <a:gd name="connsiteY148" fmla="*/ 723514 h 6239661"/>
                <a:gd name="connsiteX149" fmla="*/ 3303733 w 5187198"/>
                <a:gd name="connsiteY149" fmla="*/ 710395 h 6239661"/>
                <a:gd name="connsiteX150" fmla="*/ 3179033 w 5187198"/>
                <a:gd name="connsiteY150" fmla="*/ 662259 h 6239661"/>
                <a:gd name="connsiteX151" fmla="*/ 3052408 w 5187198"/>
                <a:gd name="connsiteY151" fmla="*/ 620447 h 6239661"/>
                <a:gd name="connsiteX152" fmla="*/ 2924325 w 5187198"/>
                <a:gd name="connsiteY152" fmla="*/ 584505 h 6239661"/>
                <a:gd name="connsiteX153" fmla="*/ 2859667 w 5187198"/>
                <a:gd name="connsiteY153" fmla="*/ 569266 h 6239661"/>
                <a:gd name="connsiteX154" fmla="*/ 2795226 w 5187198"/>
                <a:gd name="connsiteY154" fmla="*/ 554085 h 6239661"/>
                <a:gd name="connsiteX155" fmla="*/ 2729702 w 5187198"/>
                <a:gd name="connsiteY155" fmla="*/ 540354 h 6239661"/>
                <a:gd name="connsiteX156" fmla="*/ 2663758 w 5187198"/>
                <a:gd name="connsiteY156" fmla="*/ 527322 h 6239661"/>
                <a:gd name="connsiteX157" fmla="*/ 2630927 w 5187198"/>
                <a:gd name="connsiteY157" fmla="*/ 520495 h 6239661"/>
                <a:gd name="connsiteX158" fmla="*/ 2597965 w 5187198"/>
                <a:gd name="connsiteY158" fmla="*/ 515024 h 6239661"/>
                <a:gd name="connsiteX159" fmla="*/ 2532205 w 5187198"/>
                <a:gd name="connsiteY159" fmla="*/ 503895 h 6239661"/>
                <a:gd name="connsiteX160" fmla="*/ 2010064 w 5187198"/>
                <a:gd name="connsiteY160" fmla="*/ 452552 h 6239661"/>
                <a:gd name="connsiteX161" fmla="*/ 1494552 w 5187198"/>
                <a:gd name="connsiteY161" fmla="*/ 485055 h 6239661"/>
                <a:gd name="connsiteX162" fmla="*/ 1366896 w 5187198"/>
                <a:gd name="connsiteY162" fmla="*/ 509389 h 6239661"/>
                <a:gd name="connsiteX163" fmla="*/ 1240175 w 5187198"/>
                <a:gd name="connsiteY163" fmla="*/ 541045 h 6239661"/>
                <a:gd name="connsiteX164" fmla="*/ 1177438 w 5187198"/>
                <a:gd name="connsiteY164" fmla="*/ 560170 h 6239661"/>
                <a:gd name="connsiteX165" fmla="*/ 1145987 w 5187198"/>
                <a:gd name="connsiteY165" fmla="*/ 569826 h 6239661"/>
                <a:gd name="connsiteX166" fmla="*/ 1130315 w 5187198"/>
                <a:gd name="connsiteY166" fmla="*/ 574669 h 6239661"/>
                <a:gd name="connsiteX167" fmla="*/ 1114873 w 5187198"/>
                <a:gd name="connsiteY167" fmla="*/ 580384 h 6239661"/>
                <a:gd name="connsiteX168" fmla="*/ 1052839 w 5187198"/>
                <a:gd name="connsiteY168" fmla="*/ 602943 h 6239661"/>
                <a:gd name="connsiteX169" fmla="*/ 991135 w 5187198"/>
                <a:gd name="connsiteY169" fmla="*/ 626866 h 6239661"/>
                <a:gd name="connsiteX170" fmla="*/ 930179 w 5187198"/>
                <a:gd name="connsiteY170" fmla="*/ 653191 h 6239661"/>
                <a:gd name="connsiteX171" fmla="*/ 869768 w 5187198"/>
                <a:gd name="connsiteY171" fmla="*/ 680937 h 6239661"/>
                <a:gd name="connsiteX172" fmla="*/ 810085 w 5187198"/>
                <a:gd name="connsiteY172" fmla="*/ 710734 h 6239661"/>
                <a:gd name="connsiteX173" fmla="*/ 751220 w 5187198"/>
                <a:gd name="connsiteY173" fmla="*/ 741794 h 6239661"/>
                <a:gd name="connsiteX174" fmla="*/ 532669 w 5187198"/>
                <a:gd name="connsiteY174" fmla="*/ 881688 h 6239661"/>
                <a:gd name="connsiteX175" fmla="*/ 354185 w 5187198"/>
                <a:gd name="connsiteY175" fmla="*/ 1050286 h 6239661"/>
                <a:gd name="connsiteX176" fmla="*/ 315980 w 5187198"/>
                <a:gd name="connsiteY176" fmla="*/ 1098125 h 6239661"/>
                <a:gd name="connsiteX177" fmla="*/ 280345 w 5187198"/>
                <a:gd name="connsiteY177" fmla="*/ 1149782 h 6239661"/>
                <a:gd name="connsiteX178" fmla="*/ 245890 w 5187198"/>
                <a:gd name="connsiteY178" fmla="*/ 1203959 h 6239661"/>
                <a:gd name="connsiteX179" fmla="*/ 212162 w 5187198"/>
                <a:gd name="connsiteY179" fmla="*/ 1260184 h 6239661"/>
                <a:gd name="connsiteX180" fmla="*/ 80716 w 5187198"/>
                <a:gd name="connsiteY180" fmla="*/ 1502476 h 6239661"/>
                <a:gd name="connsiteX181" fmla="*/ 0 w 5187198"/>
                <a:gd name="connsiteY181" fmla="*/ 1648841 h 6239661"/>
                <a:gd name="connsiteX182" fmla="*/ 0 w 5187198"/>
                <a:gd name="connsiteY182" fmla="*/ 954863 h 6239661"/>
                <a:gd name="connsiteX183" fmla="*/ 43491 w 5187198"/>
                <a:gd name="connsiteY183" fmla="*/ 895513 h 6239661"/>
                <a:gd name="connsiteX184" fmla="*/ 93923 w 5187198"/>
                <a:gd name="connsiteY184" fmla="*/ 834489 h 6239661"/>
                <a:gd name="connsiteX185" fmla="*/ 323465 w 5187198"/>
                <a:gd name="connsiteY185" fmla="*/ 617671 h 6239661"/>
                <a:gd name="connsiteX186" fmla="*/ 574777 w 5187198"/>
                <a:gd name="connsiteY186" fmla="*/ 446794 h 6239661"/>
                <a:gd name="connsiteX187" fmla="*/ 638943 w 5187198"/>
                <a:gd name="connsiteY187" fmla="*/ 408925 h 6239661"/>
                <a:gd name="connsiteX188" fmla="*/ 703505 w 5187198"/>
                <a:gd name="connsiteY188" fmla="*/ 371742 h 6239661"/>
                <a:gd name="connsiteX189" fmla="*/ 769262 w 5187198"/>
                <a:gd name="connsiteY189" fmla="*/ 336154 h 6239661"/>
                <a:gd name="connsiteX190" fmla="*/ 835552 w 5187198"/>
                <a:gd name="connsiteY190" fmla="*/ 301173 h 6239661"/>
                <a:gd name="connsiteX191" fmla="*/ 902979 w 5187198"/>
                <a:gd name="connsiteY191" fmla="*/ 268004 h 6239661"/>
                <a:gd name="connsiteX192" fmla="*/ 971127 w 5187198"/>
                <a:gd name="connsiteY192" fmla="*/ 235607 h 6239661"/>
                <a:gd name="connsiteX193" fmla="*/ 988238 w 5187198"/>
                <a:gd name="connsiteY193" fmla="*/ 227556 h 6239661"/>
                <a:gd name="connsiteX194" fmla="*/ 1005744 w 5187198"/>
                <a:gd name="connsiteY194" fmla="*/ 220191 h 6239661"/>
                <a:gd name="connsiteX195" fmla="*/ 1040729 w 5187198"/>
                <a:gd name="connsiteY195" fmla="*/ 205569 h 6239661"/>
                <a:gd name="connsiteX196" fmla="*/ 1110835 w 5187198"/>
                <a:gd name="connsiteY196" fmla="*/ 176248 h 6239661"/>
                <a:gd name="connsiteX197" fmla="*/ 1254256 w 5187198"/>
                <a:gd name="connsiteY197" fmla="*/ 123796 h 6239661"/>
                <a:gd name="connsiteX198" fmla="*/ 1401310 w 5187198"/>
                <a:gd name="connsiteY198" fmla="*/ 79852 h 6239661"/>
                <a:gd name="connsiteX199" fmla="*/ 2011811 w 5187198"/>
                <a:gd name="connsiteY199" fmla="*/ 4 h 6239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5187198" h="6239661">
                  <a:moveTo>
                    <a:pt x="2011811" y="4"/>
                  </a:moveTo>
                  <a:cubicBezTo>
                    <a:pt x="2217306" y="120"/>
                    <a:pt x="2420903" y="25925"/>
                    <a:pt x="2617011" y="70590"/>
                  </a:cubicBezTo>
                  <a:lnTo>
                    <a:pt x="2690321" y="88146"/>
                  </a:lnTo>
                  <a:lnTo>
                    <a:pt x="2726863" y="97127"/>
                  </a:lnTo>
                  <a:lnTo>
                    <a:pt x="2762951" y="107375"/>
                  </a:lnTo>
                  <a:lnTo>
                    <a:pt x="2834843" y="128493"/>
                  </a:lnTo>
                  <a:cubicBezTo>
                    <a:pt x="2858788" y="135605"/>
                    <a:pt x="2882632" y="142226"/>
                    <a:pt x="2906574" y="151076"/>
                  </a:cubicBezTo>
                  <a:cubicBezTo>
                    <a:pt x="2954475" y="167852"/>
                    <a:pt x="3002363" y="183813"/>
                    <a:pt x="3049504" y="202124"/>
                  </a:cubicBezTo>
                  <a:lnTo>
                    <a:pt x="3189518" y="260159"/>
                  </a:lnTo>
                  <a:lnTo>
                    <a:pt x="3326048" y="325143"/>
                  </a:lnTo>
                  <a:cubicBezTo>
                    <a:pt x="3370687" y="348464"/>
                    <a:pt x="3414908" y="372485"/>
                    <a:pt x="3459166" y="395936"/>
                  </a:cubicBezTo>
                  <a:cubicBezTo>
                    <a:pt x="3502947" y="420302"/>
                    <a:pt x="3545491" y="447118"/>
                    <a:pt x="3588578" y="472343"/>
                  </a:cubicBezTo>
                  <a:cubicBezTo>
                    <a:pt x="3610346" y="484551"/>
                    <a:pt x="3630797" y="499072"/>
                    <a:pt x="3651864" y="512600"/>
                  </a:cubicBezTo>
                  <a:lnTo>
                    <a:pt x="3714514" y="553499"/>
                  </a:lnTo>
                  <a:cubicBezTo>
                    <a:pt x="3880005" y="664844"/>
                    <a:pt x="4036083" y="788388"/>
                    <a:pt x="4181221" y="922912"/>
                  </a:cubicBezTo>
                  <a:cubicBezTo>
                    <a:pt x="4326221" y="1057515"/>
                    <a:pt x="4461955" y="1202038"/>
                    <a:pt x="4582963" y="1358264"/>
                  </a:cubicBezTo>
                  <a:cubicBezTo>
                    <a:pt x="4614206" y="1396543"/>
                    <a:pt x="4642091" y="1437400"/>
                    <a:pt x="4670721" y="1477644"/>
                  </a:cubicBezTo>
                  <a:cubicBezTo>
                    <a:pt x="4700172" y="1517414"/>
                    <a:pt x="4725864" y="1559538"/>
                    <a:pt x="4752378" y="1601187"/>
                  </a:cubicBezTo>
                  <a:lnTo>
                    <a:pt x="4772168" y="1632456"/>
                  </a:lnTo>
                  <a:lnTo>
                    <a:pt x="4782117" y="1648104"/>
                  </a:lnTo>
                  <a:lnTo>
                    <a:pt x="4791381" y="1664150"/>
                  </a:lnTo>
                  <a:lnTo>
                    <a:pt x="4828190" y="1728379"/>
                  </a:lnTo>
                  <a:cubicBezTo>
                    <a:pt x="4840266" y="1749930"/>
                    <a:pt x="4853470" y="1770740"/>
                    <a:pt x="4864832" y="1792796"/>
                  </a:cubicBezTo>
                  <a:lnTo>
                    <a:pt x="4899201" y="1858342"/>
                  </a:lnTo>
                  <a:cubicBezTo>
                    <a:pt x="4910484" y="1880260"/>
                    <a:pt x="4922532" y="1901920"/>
                    <a:pt x="4933266" y="1924155"/>
                  </a:cubicBezTo>
                  <a:lnTo>
                    <a:pt x="4964403" y="1991384"/>
                  </a:lnTo>
                  <a:cubicBezTo>
                    <a:pt x="4974618" y="2013829"/>
                    <a:pt x="4985323" y="2036171"/>
                    <a:pt x="4995019" y="2058823"/>
                  </a:cubicBezTo>
                  <a:lnTo>
                    <a:pt x="5021999" y="2127723"/>
                  </a:lnTo>
                  <a:lnTo>
                    <a:pt x="5048321" y="2196908"/>
                  </a:lnTo>
                  <a:lnTo>
                    <a:pt x="5070546" y="2267547"/>
                  </a:lnTo>
                  <a:cubicBezTo>
                    <a:pt x="5078054" y="2291004"/>
                    <a:pt x="5085044" y="2314670"/>
                    <a:pt x="5092171" y="2338256"/>
                  </a:cubicBezTo>
                  <a:cubicBezTo>
                    <a:pt x="5098670" y="2362023"/>
                    <a:pt x="5104296" y="2386019"/>
                    <a:pt x="5110305" y="2409886"/>
                  </a:cubicBezTo>
                  <a:cubicBezTo>
                    <a:pt x="5158097" y="2600976"/>
                    <a:pt x="5182068" y="2797044"/>
                    <a:pt x="5186393" y="2992022"/>
                  </a:cubicBezTo>
                  <a:cubicBezTo>
                    <a:pt x="5191013" y="3187195"/>
                    <a:pt x="5175397" y="3380886"/>
                    <a:pt x="5149045" y="3571816"/>
                  </a:cubicBezTo>
                  <a:cubicBezTo>
                    <a:pt x="5141154" y="3619431"/>
                    <a:pt x="5133539" y="3666889"/>
                    <a:pt x="5126572" y="3714520"/>
                  </a:cubicBezTo>
                  <a:cubicBezTo>
                    <a:pt x="5117276" y="3761759"/>
                    <a:pt x="5107793" y="3808831"/>
                    <a:pt x="5099067" y="3856108"/>
                  </a:cubicBezTo>
                  <a:lnTo>
                    <a:pt x="5095699" y="3873868"/>
                  </a:lnTo>
                  <a:lnTo>
                    <a:pt x="5091573" y="3891426"/>
                  </a:lnTo>
                  <a:lnTo>
                    <a:pt x="5083324" y="3926541"/>
                  </a:lnTo>
                  <a:lnTo>
                    <a:pt x="5067256" y="3996889"/>
                  </a:lnTo>
                  <a:cubicBezTo>
                    <a:pt x="5064451" y="4008657"/>
                    <a:pt x="5062244" y="4020353"/>
                    <a:pt x="5059194" y="4032171"/>
                  </a:cubicBezTo>
                  <a:lnTo>
                    <a:pt x="5049522" y="4067833"/>
                  </a:lnTo>
                  <a:lnTo>
                    <a:pt x="5040067" y="4103553"/>
                  </a:lnTo>
                  <a:cubicBezTo>
                    <a:pt x="5036554" y="4115363"/>
                    <a:pt x="5032689" y="4127194"/>
                    <a:pt x="5028960" y="4138946"/>
                  </a:cubicBezTo>
                  <a:cubicBezTo>
                    <a:pt x="4999693" y="4233462"/>
                    <a:pt x="4962869" y="4326764"/>
                    <a:pt x="4917351" y="4417041"/>
                  </a:cubicBezTo>
                  <a:cubicBezTo>
                    <a:pt x="4871860" y="4507209"/>
                    <a:pt x="4817597" y="4594215"/>
                    <a:pt x="4756163" y="4676402"/>
                  </a:cubicBezTo>
                  <a:cubicBezTo>
                    <a:pt x="4632803" y="4840875"/>
                    <a:pt x="4480597" y="4982783"/>
                    <a:pt x="4322493" y="5105604"/>
                  </a:cubicBezTo>
                  <a:cubicBezTo>
                    <a:pt x="4163928" y="5228420"/>
                    <a:pt x="3999564" y="5332640"/>
                    <a:pt x="3840510" y="5429590"/>
                  </a:cubicBezTo>
                  <a:cubicBezTo>
                    <a:pt x="3760954" y="5478172"/>
                    <a:pt x="3682353" y="5524924"/>
                    <a:pt x="3606447" y="5572862"/>
                  </a:cubicBezTo>
                  <a:lnTo>
                    <a:pt x="3488814" y="5647178"/>
                  </a:lnTo>
                  <a:cubicBezTo>
                    <a:pt x="3448270" y="5672597"/>
                    <a:pt x="3407323" y="5697792"/>
                    <a:pt x="3365864" y="5722735"/>
                  </a:cubicBezTo>
                  <a:cubicBezTo>
                    <a:pt x="3200163" y="5822424"/>
                    <a:pt x="3026125" y="5917328"/>
                    <a:pt x="2839486" y="5999120"/>
                  </a:cubicBezTo>
                  <a:cubicBezTo>
                    <a:pt x="2653201" y="6080891"/>
                    <a:pt x="2453560" y="6149344"/>
                    <a:pt x="2242423" y="6192346"/>
                  </a:cubicBezTo>
                  <a:cubicBezTo>
                    <a:pt x="2031719" y="6235463"/>
                    <a:pt x="1808952" y="6251353"/>
                    <a:pt x="1589380" y="6230657"/>
                  </a:cubicBezTo>
                  <a:lnTo>
                    <a:pt x="1548244" y="6226706"/>
                  </a:lnTo>
                  <a:cubicBezTo>
                    <a:pt x="1534528" y="6225117"/>
                    <a:pt x="1520898" y="6223203"/>
                    <a:pt x="1507348" y="6221428"/>
                  </a:cubicBezTo>
                  <a:lnTo>
                    <a:pt x="1466401" y="6215904"/>
                  </a:lnTo>
                  <a:cubicBezTo>
                    <a:pt x="1452772" y="6213991"/>
                    <a:pt x="1439316" y="6211428"/>
                    <a:pt x="1425773" y="6209191"/>
                  </a:cubicBezTo>
                  <a:cubicBezTo>
                    <a:pt x="1398775" y="6204391"/>
                    <a:pt x="1371610" y="6199779"/>
                    <a:pt x="1344960" y="6193681"/>
                  </a:cubicBezTo>
                  <a:cubicBezTo>
                    <a:pt x="1318251" y="6187799"/>
                    <a:pt x="1291260" y="6182538"/>
                    <a:pt x="1265007" y="6175388"/>
                  </a:cubicBezTo>
                  <a:lnTo>
                    <a:pt x="1225415" y="6165243"/>
                  </a:lnTo>
                  <a:cubicBezTo>
                    <a:pt x="1212163" y="6161924"/>
                    <a:pt x="1198939" y="6158496"/>
                    <a:pt x="1186567" y="6154486"/>
                  </a:cubicBezTo>
                  <a:lnTo>
                    <a:pt x="1111158" y="6130918"/>
                  </a:lnTo>
                  <a:lnTo>
                    <a:pt x="1035915" y="6107163"/>
                  </a:lnTo>
                  <a:cubicBezTo>
                    <a:pt x="1010846" y="6099055"/>
                    <a:pt x="986357" y="6088784"/>
                    <a:pt x="961579" y="6079594"/>
                  </a:cubicBezTo>
                  <a:cubicBezTo>
                    <a:pt x="763709" y="6005594"/>
                    <a:pt x="572401" y="5909703"/>
                    <a:pt x="395297" y="5792812"/>
                  </a:cubicBezTo>
                  <a:lnTo>
                    <a:pt x="265239" y="5701511"/>
                  </a:lnTo>
                  <a:cubicBezTo>
                    <a:pt x="254227" y="5694155"/>
                    <a:pt x="244103" y="5685646"/>
                    <a:pt x="233756" y="5677542"/>
                  </a:cubicBezTo>
                  <a:lnTo>
                    <a:pt x="202800" y="5652902"/>
                  </a:lnTo>
                  <a:lnTo>
                    <a:pt x="140918" y="5603515"/>
                  </a:lnTo>
                  <a:cubicBezTo>
                    <a:pt x="130598" y="5595302"/>
                    <a:pt x="120280" y="5587089"/>
                    <a:pt x="110625" y="5578127"/>
                  </a:cubicBezTo>
                  <a:cubicBezTo>
                    <a:pt x="105647" y="5573779"/>
                    <a:pt x="100444" y="5569834"/>
                    <a:pt x="95631" y="5565299"/>
                  </a:cubicBezTo>
                  <a:cubicBezTo>
                    <a:pt x="90955" y="5560684"/>
                    <a:pt x="86505" y="5555666"/>
                    <a:pt x="81966" y="5550973"/>
                  </a:cubicBezTo>
                  <a:lnTo>
                    <a:pt x="27991" y="5493272"/>
                  </a:lnTo>
                  <a:cubicBezTo>
                    <a:pt x="19109" y="5483589"/>
                    <a:pt x="9758" y="5474359"/>
                    <a:pt x="1454" y="5464252"/>
                  </a:cubicBezTo>
                  <a:lnTo>
                    <a:pt x="0" y="5462518"/>
                  </a:lnTo>
                  <a:lnTo>
                    <a:pt x="0" y="4720187"/>
                  </a:lnTo>
                  <a:lnTo>
                    <a:pt x="109684" y="4836724"/>
                  </a:lnTo>
                  <a:cubicBezTo>
                    <a:pt x="173316" y="4897375"/>
                    <a:pt x="239447" y="4954160"/>
                    <a:pt x="306959" y="5007200"/>
                  </a:cubicBezTo>
                  <a:lnTo>
                    <a:pt x="358101" y="5046057"/>
                  </a:lnTo>
                  <a:lnTo>
                    <a:pt x="383328" y="5065684"/>
                  </a:lnTo>
                  <a:cubicBezTo>
                    <a:pt x="391637" y="5072316"/>
                    <a:pt x="400805" y="5077902"/>
                    <a:pt x="409503" y="5083942"/>
                  </a:cubicBezTo>
                  <a:lnTo>
                    <a:pt x="461889" y="5119888"/>
                  </a:lnTo>
                  <a:cubicBezTo>
                    <a:pt x="466184" y="5122893"/>
                    <a:pt x="470616" y="5125820"/>
                    <a:pt x="474883" y="5128933"/>
                  </a:cubicBezTo>
                  <a:cubicBezTo>
                    <a:pt x="478982" y="5132235"/>
                    <a:pt x="482476" y="5136069"/>
                    <a:pt x="486410" y="5139557"/>
                  </a:cubicBezTo>
                  <a:cubicBezTo>
                    <a:pt x="494140" y="5146613"/>
                    <a:pt x="502565" y="5152812"/>
                    <a:pt x="510852" y="5159089"/>
                  </a:cubicBezTo>
                  <a:lnTo>
                    <a:pt x="560653" y="5196893"/>
                  </a:lnTo>
                  <a:lnTo>
                    <a:pt x="585485" y="5215834"/>
                  </a:lnTo>
                  <a:cubicBezTo>
                    <a:pt x="593773" y="5222111"/>
                    <a:pt x="601864" y="5228685"/>
                    <a:pt x="610707" y="5234185"/>
                  </a:cubicBezTo>
                  <a:lnTo>
                    <a:pt x="714768" y="5303103"/>
                  </a:lnTo>
                  <a:cubicBezTo>
                    <a:pt x="856162" y="5390603"/>
                    <a:pt x="1008099" y="5459947"/>
                    <a:pt x="1166634" y="5513322"/>
                  </a:cubicBezTo>
                  <a:cubicBezTo>
                    <a:pt x="1186540" y="5519932"/>
                    <a:pt x="1205774" y="5527751"/>
                    <a:pt x="1225991" y="5533632"/>
                  </a:cubicBezTo>
                  <a:lnTo>
                    <a:pt x="1286680" y="5550705"/>
                  </a:lnTo>
                  <a:lnTo>
                    <a:pt x="1347310" y="5567995"/>
                  </a:lnTo>
                  <a:cubicBezTo>
                    <a:pt x="1357469" y="5571180"/>
                    <a:pt x="1367261" y="5573572"/>
                    <a:pt x="1377002" y="5575719"/>
                  </a:cubicBezTo>
                  <a:lnTo>
                    <a:pt x="1406328" y="5582649"/>
                  </a:lnTo>
                  <a:cubicBezTo>
                    <a:pt x="1425825" y="5587757"/>
                    <a:pt x="1445490" y="5590939"/>
                    <a:pt x="1465060" y="5594909"/>
                  </a:cubicBezTo>
                  <a:cubicBezTo>
                    <a:pt x="1484652" y="5599231"/>
                    <a:pt x="1504324" y="5601952"/>
                    <a:pt x="1523881" y="5605105"/>
                  </a:cubicBezTo>
                  <a:cubicBezTo>
                    <a:pt x="1533660" y="5606682"/>
                    <a:pt x="1543460" y="5608613"/>
                    <a:pt x="1553325" y="5609865"/>
                  </a:cubicBezTo>
                  <a:lnTo>
                    <a:pt x="1582813" y="5613593"/>
                  </a:lnTo>
                  <a:lnTo>
                    <a:pt x="1612301" y="5617321"/>
                  </a:lnTo>
                  <a:lnTo>
                    <a:pt x="1641863" y="5619910"/>
                  </a:lnTo>
                  <a:cubicBezTo>
                    <a:pt x="1799348" y="5633940"/>
                    <a:pt x="1957913" y="5625770"/>
                    <a:pt x="2117508" y="5595156"/>
                  </a:cubicBezTo>
                  <a:cubicBezTo>
                    <a:pt x="2277124" y="5564895"/>
                    <a:pt x="2437004" y="5512449"/>
                    <a:pt x="2597368" y="5447381"/>
                  </a:cubicBezTo>
                  <a:cubicBezTo>
                    <a:pt x="2757791" y="5382096"/>
                    <a:pt x="2918855" y="5304464"/>
                    <a:pt x="3082968" y="5223245"/>
                  </a:cubicBezTo>
                  <a:lnTo>
                    <a:pt x="3334855" y="5097383"/>
                  </a:lnTo>
                  <a:cubicBezTo>
                    <a:pt x="3423528" y="5054142"/>
                    <a:pt x="3511773" y="5013798"/>
                    <a:pt x="3599509" y="4976217"/>
                  </a:cubicBezTo>
                  <a:cubicBezTo>
                    <a:pt x="3774960" y="4900701"/>
                    <a:pt x="3948276" y="4837481"/>
                    <a:pt x="4112002" y="4766359"/>
                  </a:cubicBezTo>
                  <a:cubicBezTo>
                    <a:pt x="4193972" y="4730827"/>
                    <a:pt x="4273429" y="4692997"/>
                    <a:pt x="4348983" y="4649833"/>
                  </a:cubicBezTo>
                  <a:cubicBezTo>
                    <a:pt x="4424508" y="4606778"/>
                    <a:pt x="4496050" y="4558250"/>
                    <a:pt x="4560505" y="4501564"/>
                  </a:cubicBezTo>
                  <a:cubicBezTo>
                    <a:pt x="4625198" y="4445289"/>
                    <a:pt x="4682991" y="4381021"/>
                    <a:pt x="4731963" y="4309870"/>
                  </a:cubicBezTo>
                  <a:cubicBezTo>
                    <a:pt x="4781043" y="4238747"/>
                    <a:pt x="4821275" y="4160848"/>
                    <a:pt x="4852344" y="4078640"/>
                  </a:cubicBezTo>
                  <a:lnTo>
                    <a:pt x="4863972" y="4047790"/>
                  </a:lnTo>
                  <a:lnTo>
                    <a:pt x="4874144" y="4016320"/>
                  </a:lnTo>
                  <a:lnTo>
                    <a:pt x="4884127" y="3984682"/>
                  </a:lnTo>
                  <a:cubicBezTo>
                    <a:pt x="4887242" y="3973925"/>
                    <a:pt x="4889981" y="3962835"/>
                    <a:pt x="4892800" y="3951883"/>
                  </a:cubicBezTo>
                  <a:lnTo>
                    <a:pt x="4909526" y="3886001"/>
                  </a:lnTo>
                  <a:lnTo>
                    <a:pt x="4917687" y="3852948"/>
                  </a:lnTo>
                  <a:lnTo>
                    <a:pt x="4921768" y="3836422"/>
                  </a:lnTo>
                  <a:lnTo>
                    <a:pt x="4924845" y="3819742"/>
                  </a:lnTo>
                  <a:cubicBezTo>
                    <a:pt x="4933092" y="3775120"/>
                    <a:pt x="4941231" y="3730469"/>
                    <a:pt x="4948230" y="3685744"/>
                  </a:cubicBezTo>
                  <a:cubicBezTo>
                    <a:pt x="4953579" y="3640694"/>
                    <a:pt x="4958249" y="3595577"/>
                    <a:pt x="4962782" y="3550540"/>
                  </a:cubicBezTo>
                  <a:cubicBezTo>
                    <a:pt x="4976580" y="3369692"/>
                    <a:pt x="4965812" y="3187942"/>
                    <a:pt x="4939468" y="3010249"/>
                  </a:cubicBezTo>
                  <a:cubicBezTo>
                    <a:pt x="4912965" y="2832281"/>
                    <a:pt x="4870237" y="2658196"/>
                    <a:pt x="4816901" y="2488224"/>
                  </a:cubicBezTo>
                  <a:cubicBezTo>
                    <a:pt x="4810197" y="2466954"/>
                    <a:pt x="4803984" y="2445582"/>
                    <a:pt x="4797005" y="2424470"/>
                  </a:cubicBezTo>
                  <a:cubicBezTo>
                    <a:pt x="4789399" y="2403537"/>
                    <a:pt x="4781686" y="2382574"/>
                    <a:pt x="4774433" y="2361620"/>
                  </a:cubicBezTo>
                  <a:lnTo>
                    <a:pt x="4752459" y="2298700"/>
                  </a:lnTo>
                  <a:lnTo>
                    <a:pt x="4728083" y="2236526"/>
                  </a:lnTo>
                  <a:cubicBezTo>
                    <a:pt x="4719957" y="2215802"/>
                    <a:pt x="4712352" y="2194869"/>
                    <a:pt x="4704471" y="2174095"/>
                  </a:cubicBezTo>
                  <a:lnTo>
                    <a:pt x="4678399" y="2112626"/>
                  </a:lnTo>
                  <a:lnTo>
                    <a:pt x="4652601" y="2050999"/>
                  </a:lnTo>
                  <a:cubicBezTo>
                    <a:pt x="4643711" y="2030533"/>
                    <a:pt x="4633616" y="2010672"/>
                    <a:pt x="4624205" y="1990415"/>
                  </a:cubicBezTo>
                  <a:lnTo>
                    <a:pt x="4595398" y="1930069"/>
                  </a:lnTo>
                  <a:cubicBezTo>
                    <a:pt x="4585714" y="1909969"/>
                    <a:pt x="4574413" y="1890713"/>
                    <a:pt x="4563827" y="1870952"/>
                  </a:cubicBezTo>
                  <a:lnTo>
                    <a:pt x="4531433" y="1812311"/>
                  </a:lnTo>
                  <a:lnTo>
                    <a:pt x="4523315" y="1797616"/>
                  </a:lnTo>
                  <a:lnTo>
                    <a:pt x="4514482" y="1783425"/>
                  </a:lnTo>
                  <a:lnTo>
                    <a:pt x="4496845" y="1754936"/>
                  </a:lnTo>
                  <a:lnTo>
                    <a:pt x="4461463" y="1697929"/>
                  </a:lnTo>
                  <a:lnTo>
                    <a:pt x="4452660" y="1683629"/>
                  </a:lnTo>
                  <a:lnTo>
                    <a:pt x="4443141" y="1669834"/>
                  </a:lnTo>
                  <a:lnTo>
                    <a:pt x="4424241" y="1642166"/>
                  </a:lnTo>
                  <a:cubicBezTo>
                    <a:pt x="4399005" y="1605265"/>
                    <a:pt x="4374512" y="1567751"/>
                    <a:pt x="4346886" y="1532412"/>
                  </a:cubicBezTo>
                  <a:cubicBezTo>
                    <a:pt x="4240477" y="1388328"/>
                    <a:pt x="4120362" y="1253437"/>
                    <a:pt x="3985497" y="1134649"/>
                  </a:cubicBezTo>
                  <a:cubicBezTo>
                    <a:pt x="3850799" y="1015675"/>
                    <a:pt x="3702920" y="911715"/>
                    <a:pt x="3545665" y="825877"/>
                  </a:cubicBezTo>
                  <a:lnTo>
                    <a:pt x="3486190" y="794756"/>
                  </a:lnTo>
                  <a:cubicBezTo>
                    <a:pt x="3466181" y="784640"/>
                    <a:pt x="3446893" y="773560"/>
                    <a:pt x="3426182" y="764765"/>
                  </a:cubicBezTo>
                  <a:lnTo>
                    <a:pt x="3365044" y="737255"/>
                  </a:lnTo>
                  <a:lnTo>
                    <a:pt x="3334529" y="723514"/>
                  </a:lnTo>
                  <a:cubicBezTo>
                    <a:pt x="3324394" y="718943"/>
                    <a:pt x="3314287" y="714265"/>
                    <a:pt x="3303733" y="710395"/>
                  </a:cubicBezTo>
                  <a:cubicBezTo>
                    <a:pt x="3262013" y="694346"/>
                    <a:pt x="3220711" y="677599"/>
                    <a:pt x="3179033" y="662259"/>
                  </a:cubicBezTo>
                  <a:lnTo>
                    <a:pt x="3052408" y="620447"/>
                  </a:lnTo>
                  <a:lnTo>
                    <a:pt x="2924325" y="584505"/>
                  </a:lnTo>
                  <a:cubicBezTo>
                    <a:pt x="2903106" y="578471"/>
                    <a:pt x="2881119" y="574434"/>
                    <a:pt x="2859667" y="569266"/>
                  </a:cubicBezTo>
                  <a:lnTo>
                    <a:pt x="2795226" y="554085"/>
                  </a:lnTo>
                  <a:cubicBezTo>
                    <a:pt x="2774078" y="548652"/>
                    <a:pt x="2751709" y="544744"/>
                    <a:pt x="2729702" y="540354"/>
                  </a:cubicBezTo>
                  <a:lnTo>
                    <a:pt x="2663758" y="527322"/>
                  </a:lnTo>
                  <a:lnTo>
                    <a:pt x="2630927" y="520495"/>
                  </a:lnTo>
                  <a:lnTo>
                    <a:pt x="2597965" y="515024"/>
                  </a:lnTo>
                  <a:cubicBezTo>
                    <a:pt x="2575970" y="511449"/>
                    <a:pt x="2554112" y="507795"/>
                    <a:pt x="2532205" y="503895"/>
                  </a:cubicBezTo>
                  <a:cubicBezTo>
                    <a:pt x="2357016" y="475037"/>
                    <a:pt x="2182954" y="456682"/>
                    <a:pt x="2010064" y="452552"/>
                  </a:cubicBezTo>
                  <a:cubicBezTo>
                    <a:pt x="1837255" y="448558"/>
                    <a:pt x="1665388" y="457916"/>
                    <a:pt x="1494552" y="485055"/>
                  </a:cubicBezTo>
                  <a:cubicBezTo>
                    <a:pt x="1452133" y="492816"/>
                    <a:pt x="1409569" y="501117"/>
                    <a:pt x="1366896" y="509389"/>
                  </a:cubicBezTo>
                  <a:cubicBezTo>
                    <a:pt x="1324862" y="520035"/>
                    <a:pt x="1282333" y="529505"/>
                    <a:pt x="1240175" y="541045"/>
                  </a:cubicBezTo>
                  <a:lnTo>
                    <a:pt x="1177438" y="560170"/>
                  </a:lnTo>
                  <a:lnTo>
                    <a:pt x="1145987" y="569826"/>
                  </a:lnTo>
                  <a:lnTo>
                    <a:pt x="1130315" y="574669"/>
                  </a:lnTo>
                  <a:lnTo>
                    <a:pt x="1114873" y="580384"/>
                  </a:lnTo>
                  <a:lnTo>
                    <a:pt x="1052839" y="602943"/>
                  </a:lnTo>
                  <a:cubicBezTo>
                    <a:pt x="1032151" y="610499"/>
                    <a:pt x="1011255" y="617535"/>
                    <a:pt x="991135" y="626866"/>
                  </a:cubicBezTo>
                  <a:lnTo>
                    <a:pt x="930179" y="653191"/>
                  </a:lnTo>
                  <a:cubicBezTo>
                    <a:pt x="909850" y="662002"/>
                    <a:pt x="889443" y="670676"/>
                    <a:pt x="869768" y="680937"/>
                  </a:cubicBezTo>
                  <a:lnTo>
                    <a:pt x="810085" y="710734"/>
                  </a:lnTo>
                  <a:cubicBezTo>
                    <a:pt x="790331" y="720859"/>
                    <a:pt x="770124" y="730514"/>
                    <a:pt x="751220" y="741794"/>
                  </a:cubicBezTo>
                  <a:cubicBezTo>
                    <a:pt x="673929" y="784955"/>
                    <a:pt x="598827" y="830326"/>
                    <a:pt x="532669" y="881688"/>
                  </a:cubicBezTo>
                  <a:cubicBezTo>
                    <a:pt x="464226" y="931625"/>
                    <a:pt x="406969" y="988270"/>
                    <a:pt x="354185" y="1050286"/>
                  </a:cubicBezTo>
                  <a:lnTo>
                    <a:pt x="315980" y="1098125"/>
                  </a:lnTo>
                  <a:lnTo>
                    <a:pt x="280345" y="1149782"/>
                  </a:lnTo>
                  <a:cubicBezTo>
                    <a:pt x="268144" y="1166335"/>
                    <a:pt x="257438" y="1185955"/>
                    <a:pt x="245890" y="1203959"/>
                  </a:cubicBezTo>
                  <a:cubicBezTo>
                    <a:pt x="234552" y="1222481"/>
                    <a:pt x="223171" y="1240298"/>
                    <a:pt x="212162" y="1260184"/>
                  </a:cubicBezTo>
                  <a:cubicBezTo>
                    <a:pt x="168299" y="1337574"/>
                    <a:pt x="125055" y="1419360"/>
                    <a:pt x="80716" y="1502476"/>
                  </a:cubicBezTo>
                  <a:lnTo>
                    <a:pt x="0" y="1648841"/>
                  </a:lnTo>
                  <a:lnTo>
                    <a:pt x="0" y="954863"/>
                  </a:lnTo>
                  <a:lnTo>
                    <a:pt x="43491" y="895513"/>
                  </a:lnTo>
                  <a:cubicBezTo>
                    <a:pt x="59888" y="874984"/>
                    <a:pt x="77014" y="854766"/>
                    <a:pt x="93923" y="834489"/>
                  </a:cubicBezTo>
                  <a:cubicBezTo>
                    <a:pt x="163245" y="754880"/>
                    <a:pt x="240806" y="679565"/>
                    <a:pt x="323465" y="617671"/>
                  </a:cubicBezTo>
                  <a:cubicBezTo>
                    <a:pt x="405002" y="553042"/>
                    <a:pt x="490132" y="499230"/>
                    <a:pt x="574777" y="446794"/>
                  </a:cubicBezTo>
                  <a:cubicBezTo>
                    <a:pt x="595733" y="433050"/>
                    <a:pt x="617442" y="421248"/>
                    <a:pt x="638943" y="408925"/>
                  </a:cubicBezTo>
                  <a:lnTo>
                    <a:pt x="703505" y="371742"/>
                  </a:lnTo>
                  <a:cubicBezTo>
                    <a:pt x="724798" y="358900"/>
                    <a:pt x="747120" y="347842"/>
                    <a:pt x="769262" y="336154"/>
                  </a:cubicBezTo>
                  <a:lnTo>
                    <a:pt x="835552" y="301173"/>
                  </a:lnTo>
                  <a:cubicBezTo>
                    <a:pt x="857427" y="289183"/>
                    <a:pt x="880470" y="278896"/>
                    <a:pt x="902979" y="268004"/>
                  </a:cubicBezTo>
                  <a:lnTo>
                    <a:pt x="971127" y="235607"/>
                  </a:lnTo>
                  <a:lnTo>
                    <a:pt x="988238" y="227556"/>
                  </a:lnTo>
                  <a:lnTo>
                    <a:pt x="1005744" y="220191"/>
                  </a:lnTo>
                  <a:lnTo>
                    <a:pt x="1040729" y="205569"/>
                  </a:lnTo>
                  <a:lnTo>
                    <a:pt x="1110835" y="176248"/>
                  </a:lnTo>
                  <a:cubicBezTo>
                    <a:pt x="1157999" y="157703"/>
                    <a:pt x="1206322" y="141323"/>
                    <a:pt x="1254256" y="123796"/>
                  </a:cubicBezTo>
                  <a:cubicBezTo>
                    <a:pt x="1302938" y="108671"/>
                    <a:pt x="1352074" y="94017"/>
                    <a:pt x="1401310" y="79852"/>
                  </a:cubicBezTo>
                  <a:cubicBezTo>
                    <a:pt x="1599497" y="26774"/>
                    <a:pt x="1806373" y="-329"/>
                    <a:pt x="2011811" y="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Freeform: Shape 15">
              <a:extLst>
                <a:ext uri="{FF2B5EF4-FFF2-40B4-BE49-F238E27FC236}">
                  <a16:creationId xmlns:a16="http://schemas.microsoft.com/office/drawing/2014/main" id="{06AC5DCC-C3CC-4FD5-AD4E-13A1BE5F7F6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9220" y="297400"/>
              <a:ext cx="5215811" cy="6107388"/>
            </a:xfrm>
            <a:custGeom>
              <a:avLst/>
              <a:gdLst>
                <a:gd name="connsiteX0" fmla="*/ 1869139 w 5215811"/>
                <a:gd name="connsiteY0" fmla="*/ 9 h 6107388"/>
                <a:gd name="connsiteX1" fmla="*/ 2791149 w 5215811"/>
                <a:gd name="connsiteY1" fmla="*/ 130229 h 6107388"/>
                <a:gd name="connsiteX2" fmla="*/ 4760307 w 5215811"/>
                <a:gd name="connsiteY2" fmla="*/ 1608408 h 6107388"/>
                <a:gd name="connsiteX3" fmla="*/ 5108574 w 5215811"/>
                <a:gd name="connsiteY3" fmla="*/ 4050383 h 6107388"/>
                <a:gd name="connsiteX4" fmla="*/ 3434916 w 5215811"/>
                <a:gd name="connsiteY4" fmla="*/ 5503134 h 6107388"/>
                <a:gd name="connsiteX5" fmla="*/ 1137841 w 5215811"/>
                <a:gd name="connsiteY5" fmla="*/ 6033968 h 6107388"/>
                <a:gd name="connsiteX6" fmla="*/ 217555 w 5215811"/>
                <a:gd name="connsiteY6" fmla="*/ 5598945 h 6107388"/>
                <a:gd name="connsiteX7" fmla="*/ 0 w 5215811"/>
                <a:gd name="connsiteY7" fmla="*/ 5419622 h 6107388"/>
                <a:gd name="connsiteX8" fmla="*/ 0 w 5215811"/>
                <a:gd name="connsiteY8" fmla="*/ 4571683 h 6107388"/>
                <a:gd name="connsiteX9" fmla="*/ 18056 w 5215811"/>
                <a:gd name="connsiteY9" fmla="*/ 4599282 h 6107388"/>
                <a:gd name="connsiteX10" fmla="*/ 358324 w 5215811"/>
                <a:gd name="connsiteY10" fmla="*/ 4988154 h 6107388"/>
                <a:gd name="connsiteX11" fmla="*/ 1282741 w 5215811"/>
                <a:gd name="connsiteY11" fmla="*/ 5493193 h 6107388"/>
                <a:gd name="connsiteX12" fmla="*/ 2172794 w 5215811"/>
                <a:gd name="connsiteY12" fmla="*/ 5470630 h 6107388"/>
                <a:gd name="connsiteX13" fmla="*/ 3146893 w 5215811"/>
                <a:gd name="connsiteY13" fmla="*/ 5016296 h 6107388"/>
                <a:gd name="connsiteX14" fmla="*/ 3574114 w 5215811"/>
                <a:gd name="connsiteY14" fmla="*/ 4791124 h 6107388"/>
                <a:gd name="connsiteX15" fmla="*/ 4244948 w 5215811"/>
                <a:gd name="connsiteY15" fmla="*/ 4392664 h 6107388"/>
                <a:gd name="connsiteX16" fmla="*/ 4556385 w 5215811"/>
                <a:gd name="connsiteY16" fmla="*/ 3902656 h 6107388"/>
                <a:gd name="connsiteX17" fmla="*/ 4616354 w 5215811"/>
                <a:gd name="connsiteY17" fmla="*/ 2851680 h 6107388"/>
                <a:gd name="connsiteX18" fmla="*/ 4269266 w 5215811"/>
                <a:gd name="connsiteY18" fmla="*/ 1889625 h 6107388"/>
                <a:gd name="connsiteX19" fmla="*/ 2645976 w 5215811"/>
                <a:gd name="connsiteY19" fmla="*/ 671162 h 6107388"/>
                <a:gd name="connsiteX20" fmla="*/ 1648930 w 5215811"/>
                <a:gd name="connsiteY20" fmla="*/ 573017 h 6107388"/>
                <a:gd name="connsiteX21" fmla="*/ 771768 w 5215811"/>
                <a:gd name="connsiteY21" fmla="*/ 865882 h 6107388"/>
                <a:gd name="connsiteX22" fmla="*/ 433617 w 5215811"/>
                <a:gd name="connsiteY22" fmla="*/ 1119441 h 6107388"/>
                <a:gd name="connsiteX23" fmla="*/ 200571 w 5215811"/>
                <a:gd name="connsiteY23" fmla="*/ 1486480 h 6107388"/>
                <a:gd name="connsiteX24" fmla="*/ 47077 w 5215811"/>
                <a:gd name="connsiteY24" fmla="*/ 1753604 h 6107388"/>
                <a:gd name="connsiteX25" fmla="*/ 0 w 5215811"/>
                <a:gd name="connsiteY25" fmla="*/ 1831655 h 6107388"/>
                <a:gd name="connsiteX26" fmla="*/ 0 w 5215811"/>
                <a:gd name="connsiteY26" fmla="*/ 751112 h 6107388"/>
                <a:gd name="connsiteX27" fmla="*/ 6994 w 5215811"/>
                <a:gd name="connsiteY27" fmla="*/ 742614 h 6107388"/>
                <a:gd name="connsiteX28" fmla="*/ 484047 w 5215811"/>
                <a:gd name="connsiteY28" fmla="*/ 378777 h 6107388"/>
                <a:gd name="connsiteX29" fmla="*/ 1869139 w 5215811"/>
                <a:gd name="connsiteY29" fmla="*/ 9 h 6107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5811" h="6107388">
                  <a:moveTo>
                    <a:pt x="1869139" y="9"/>
                  </a:moveTo>
                  <a:cubicBezTo>
                    <a:pt x="2160924" y="-706"/>
                    <a:pt x="2465752" y="43039"/>
                    <a:pt x="2791149" y="130229"/>
                  </a:cubicBezTo>
                  <a:cubicBezTo>
                    <a:pt x="3651198" y="360678"/>
                    <a:pt x="4339884" y="907924"/>
                    <a:pt x="4760307" y="1608408"/>
                  </a:cubicBezTo>
                  <a:cubicBezTo>
                    <a:pt x="5188180" y="2321320"/>
                    <a:pt x="5338357" y="3192822"/>
                    <a:pt x="5108574" y="4050383"/>
                  </a:cubicBezTo>
                  <a:cubicBezTo>
                    <a:pt x="4880820" y="4900373"/>
                    <a:pt x="4152841" y="5098512"/>
                    <a:pt x="3434916" y="5503134"/>
                  </a:cubicBezTo>
                  <a:cubicBezTo>
                    <a:pt x="2717099" y="5907783"/>
                    <a:pt x="2005568" y="6266474"/>
                    <a:pt x="1137841" y="6033968"/>
                  </a:cubicBezTo>
                  <a:cubicBezTo>
                    <a:pt x="783079" y="5938910"/>
                    <a:pt x="479573" y="5790114"/>
                    <a:pt x="217555" y="5598945"/>
                  </a:cubicBezTo>
                  <a:lnTo>
                    <a:pt x="0" y="5419622"/>
                  </a:lnTo>
                  <a:lnTo>
                    <a:pt x="0" y="4571683"/>
                  </a:lnTo>
                  <a:lnTo>
                    <a:pt x="18056" y="4599282"/>
                  </a:lnTo>
                  <a:cubicBezTo>
                    <a:pt x="124071" y="4746782"/>
                    <a:pt x="237002" y="4875718"/>
                    <a:pt x="358324" y="4988154"/>
                  </a:cubicBezTo>
                  <a:cubicBezTo>
                    <a:pt x="621323" y="5231809"/>
                    <a:pt x="923667" y="5396979"/>
                    <a:pt x="1282741" y="5493193"/>
                  </a:cubicBezTo>
                  <a:cubicBezTo>
                    <a:pt x="1573894" y="5571207"/>
                    <a:pt x="1856732" y="5563878"/>
                    <a:pt x="2172794" y="5470630"/>
                  </a:cubicBezTo>
                  <a:cubicBezTo>
                    <a:pt x="2498985" y="5374183"/>
                    <a:pt x="2832844" y="5193315"/>
                    <a:pt x="3146893" y="5016296"/>
                  </a:cubicBezTo>
                  <a:cubicBezTo>
                    <a:pt x="3293538" y="4933641"/>
                    <a:pt x="3436182" y="4861160"/>
                    <a:pt x="3574114" y="4791124"/>
                  </a:cubicBezTo>
                  <a:cubicBezTo>
                    <a:pt x="3841238" y="4655550"/>
                    <a:pt x="4071901" y="4538375"/>
                    <a:pt x="4244948" y="4392664"/>
                  </a:cubicBezTo>
                  <a:cubicBezTo>
                    <a:pt x="4405844" y="4257259"/>
                    <a:pt x="4501845" y="4106204"/>
                    <a:pt x="4556385" y="3902656"/>
                  </a:cubicBezTo>
                  <a:cubicBezTo>
                    <a:pt x="4649063" y="3556776"/>
                    <a:pt x="4669271" y="3203187"/>
                    <a:pt x="4616354" y="2851680"/>
                  </a:cubicBezTo>
                  <a:cubicBezTo>
                    <a:pt x="4565198" y="2511774"/>
                    <a:pt x="4448474" y="2188147"/>
                    <a:pt x="4269266" y="1889625"/>
                  </a:cubicBezTo>
                  <a:cubicBezTo>
                    <a:pt x="3907781" y="1287586"/>
                    <a:pt x="3331245" y="854780"/>
                    <a:pt x="2645976" y="671162"/>
                  </a:cubicBezTo>
                  <a:cubicBezTo>
                    <a:pt x="2278249" y="572630"/>
                    <a:pt x="1952074" y="540526"/>
                    <a:pt x="1648930" y="573017"/>
                  </a:cubicBezTo>
                  <a:cubicBezTo>
                    <a:pt x="1351746" y="604901"/>
                    <a:pt x="1064785" y="700731"/>
                    <a:pt x="771768" y="865882"/>
                  </a:cubicBezTo>
                  <a:cubicBezTo>
                    <a:pt x="568061" y="980657"/>
                    <a:pt x="486465" y="1058486"/>
                    <a:pt x="433617" y="1119441"/>
                  </a:cubicBezTo>
                  <a:cubicBezTo>
                    <a:pt x="358307" y="1206256"/>
                    <a:pt x="292149" y="1323808"/>
                    <a:pt x="200571" y="1486480"/>
                  </a:cubicBezTo>
                  <a:cubicBezTo>
                    <a:pt x="156644" y="1564432"/>
                    <a:pt x="106654" y="1653214"/>
                    <a:pt x="47077" y="1753604"/>
                  </a:cubicBezTo>
                  <a:lnTo>
                    <a:pt x="0" y="1831655"/>
                  </a:lnTo>
                  <a:lnTo>
                    <a:pt x="0" y="751112"/>
                  </a:lnTo>
                  <a:lnTo>
                    <a:pt x="6994" y="742614"/>
                  </a:lnTo>
                  <a:cubicBezTo>
                    <a:pt x="117721" y="617683"/>
                    <a:pt x="259696" y="505222"/>
                    <a:pt x="484047" y="378777"/>
                  </a:cubicBezTo>
                  <a:cubicBezTo>
                    <a:pt x="932751" y="125890"/>
                    <a:pt x="1382831" y="1200"/>
                    <a:pt x="1869139" y="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7" name="Freeform: Shape 16">
              <a:extLst>
                <a:ext uri="{FF2B5EF4-FFF2-40B4-BE49-F238E27FC236}">
                  <a16:creationId xmlns:a16="http://schemas.microsoft.com/office/drawing/2014/main" id="{4BBCC2F4-EFA7-4AF4-B538-AC4022D90F4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9221" y="319367"/>
              <a:ext cx="5217956" cy="6100079"/>
            </a:xfrm>
            <a:custGeom>
              <a:avLst/>
              <a:gdLst>
                <a:gd name="connsiteX0" fmla="*/ 1951393 w 5217956"/>
                <a:gd name="connsiteY0" fmla="*/ 82 h 6100079"/>
                <a:gd name="connsiteX1" fmla="*/ 2855177 w 5217956"/>
                <a:gd name="connsiteY1" fmla="*/ 125419 h 6100079"/>
                <a:gd name="connsiteX2" fmla="*/ 4779341 w 5217956"/>
                <a:gd name="connsiteY2" fmla="*/ 1591542 h 6100079"/>
                <a:gd name="connsiteX3" fmla="*/ 5108573 w 5217956"/>
                <a:gd name="connsiteY3" fmla="*/ 4028416 h 6100079"/>
                <a:gd name="connsiteX4" fmla="*/ 3459358 w 5217956"/>
                <a:gd name="connsiteY4" fmla="*/ 5487716 h 6100079"/>
                <a:gd name="connsiteX5" fmla="*/ 1203274 w 5217956"/>
                <a:gd name="connsiteY5" fmla="*/ 6029534 h 6100079"/>
                <a:gd name="connsiteX6" fmla="*/ 59920 w 5217956"/>
                <a:gd name="connsiteY6" fmla="*/ 5396467 h 6100079"/>
                <a:gd name="connsiteX7" fmla="*/ 0 w 5217956"/>
                <a:gd name="connsiteY7" fmla="*/ 5333382 h 6100079"/>
                <a:gd name="connsiteX8" fmla="*/ 0 w 5217956"/>
                <a:gd name="connsiteY8" fmla="*/ 4205833 h 6100079"/>
                <a:gd name="connsiteX9" fmla="*/ 58036 w 5217956"/>
                <a:gd name="connsiteY9" fmla="*/ 4310048 h 6100079"/>
                <a:gd name="connsiteX10" fmla="*/ 520779 w 5217956"/>
                <a:gd name="connsiteY10" fmla="*/ 4907591 h 6100079"/>
                <a:gd name="connsiteX11" fmla="*/ 1377154 w 5217956"/>
                <a:gd name="connsiteY11" fmla="*/ 5380604 h 6100079"/>
                <a:gd name="connsiteX12" fmla="*/ 3123340 w 5217956"/>
                <a:gd name="connsiteY12" fmla="*/ 4905715 h 6100079"/>
                <a:gd name="connsiteX13" fmla="*/ 3547863 w 5217956"/>
                <a:gd name="connsiteY13" fmla="*/ 4676342 h 6100079"/>
                <a:gd name="connsiteX14" fmla="*/ 4186753 w 5217956"/>
                <a:gd name="connsiteY14" fmla="*/ 4289376 h 6100079"/>
                <a:gd name="connsiteX15" fmla="*/ 4459565 w 5217956"/>
                <a:gd name="connsiteY15" fmla="*/ 3854399 h 6100079"/>
                <a:gd name="connsiteX16" fmla="*/ 4521015 w 5217956"/>
                <a:gd name="connsiteY16" fmla="*/ 2849377 h 6100079"/>
                <a:gd name="connsiteX17" fmla="*/ 4199723 w 5217956"/>
                <a:gd name="connsiteY17" fmla="*/ 1931213 h 6100079"/>
                <a:gd name="connsiteX18" fmla="*/ 2681217 w 5217956"/>
                <a:gd name="connsiteY18" fmla="*/ 774211 h 6100079"/>
                <a:gd name="connsiteX19" fmla="*/ 926547 w 5217956"/>
                <a:gd name="connsiteY19" fmla="*/ 967112 h 6100079"/>
                <a:gd name="connsiteX20" fmla="*/ 622677 w 5217956"/>
                <a:gd name="connsiteY20" fmla="*/ 1197863 h 6100079"/>
                <a:gd name="connsiteX21" fmla="*/ 404892 w 5217956"/>
                <a:gd name="connsiteY21" fmla="*/ 1547314 h 6100079"/>
                <a:gd name="connsiteX22" fmla="*/ 40135 w 5217956"/>
                <a:gd name="connsiteY22" fmla="*/ 2159090 h 6100079"/>
                <a:gd name="connsiteX23" fmla="*/ 0 w 5217956"/>
                <a:gd name="connsiteY23" fmla="*/ 2219367 h 6100079"/>
                <a:gd name="connsiteX24" fmla="*/ 0 w 5217956"/>
                <a:gd name="connsiteY24" fmla="*/ 915659 h 6100079"/>
                <a:gd name="connsiteX25" fmla="*/ 58609 w 5217956"/>
                <a:gd name="connsiteY25" fmla="*/ 828051 h 6100079"/>
                <a:gd name="connsiteX26" fmla="*/ 590688 w 5217956"/>
                <a:gd name="connsiteY26" fmla="*/ 385385 h 6100079"/>
                <a:gd name="connsiteX27" fmla="*/ 1951393 w 5217956"/>
                <a:gd name="connsiteY27"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217956" h="6100079">
                  <a:moveTo>
                    <a:pt x="1951393" y="82"/>
                  </a:moveTo>
                  <a:cubicBezTo>
                    <a:pt x="2237631" y="-2119"/>
                    <a:pt x="2536431" y="40011"/>
                    <a:pt x="2855177" y="125419"/>
                  </a:cubicBezTo>
                  <a:cubicBezTo>
                    <a:pt x="3697704" y="351173"/>
                    <a:pt x="4370490" y="894159"/>
                    <a:pt x="4779341" y="1591542"/>
                  </a:cubicBezTo>
                  <a:cubicBezTo>
                    <a:pt x="5195534" y="2301324"/>
                    <a:pt x="5338356" y="3170855"/>
                    <a:pt x="5108573" y="4028416"/>
                  </a:cubicBezTo>
                  <a:cubicBezTo>
                    <a:pt x="4880819" y="4878406"/>
                    <a:pt x="4165603" y="5079965"/>
                    <a:pt x="3459358" y="5487716"/>
                  </a:cubicBezTo>
                  <a:cubicBezTo>
                    <a:pt x="2753114" y="5895466"/>
                    <a:pt x="2053264" y="6257288"/>
                    <a:pt x="1203274" y="6029534"/>
                  </a:cubicBezTo>
                  <a:cubicBezTo>
                    <a:pt x="739884" y="5905369"/>
                    <a:pt x="366399" y="5685345"/>
                    <a:pt x="59920" y="5396467"/>
                  </a:cubicBezTo>
                  <a:lnTo>
                    <a:pt x="0" y="5333382"/>
                  </a:lnTo>
                  <a:lnTo>
                    <a:pt x="0" y="4205833"/>
                  </a:lnTo>
                  <a:lnTo>
                    <a:pt x="58036" y="4310048"/>
                  </a:lnTo>
                  <a:cubicBezTo>
                    <a:pt x="197935" y="4550245"/>
                    <a:pt x="350594" y="4747142"/>
                    <a:pt x="520779" y="4907591"/>
                  </a:cubicBezTo>
                  <a:cubicBezTo>
                    <a:pt x="763600" y="5136565"/>
                    <a:pt x="1043821" y="5291288"/>
                    <a:pt x="1377154" y="5380604"/>
                  </a:cubicBezTo>
                  <a:cubicBezTo>
                    <a:pt x="1963029" y="5537589"/>
                    <a:pt x="2470519" y="5282804"/>
                    <a:pt x="3123340" y="4905715"/>
                  </a:cubicBezTo>
                  <a:cubicBezTo>
                    <a:pt x="3269800" y="4821157"/>
                    <a:pt x="3411134" y="4747512"/>
                    <a:pt x="3547863" y="4676342"/>
                  </a:cubicBezTo>
                  <a:cubicBezTo>
                    <a:pt x="3804497" y="4542710"/>
                    <a:pt x="4026085" y="4427393"/>
                    <a:pt x="4186753" y="4289376"/>
                  </a:cubicBezTo>
                  <a:cubicBezTo>
                    <a:pt x="4329009" y="4167293"/>
                    <a:pt x="4410589" y="4037181"/>
                    <a:pt x="4459565" y="3854399"/>
                  </a:cubicBezTo>
                  <a:cubicBezTo>
                    <a:pt x="4548302" y="3523229"/>
                    <a:pt x="4568981" y="3185183"/>
                    <a:pt x="4521015" y="2849377"/>
                  </a:cubicBezTo>
                  <a:cubicBezTo>
                    <a:pt x="4474709" y="2524680"/>
                    <a:pt x="4366564" y="2215756"/>
                    <a:pt x="4199723" y="1931213"/>
                  </a:cubicBezTo>
                  <a:cubicBezTo>
                    <a:pt x="3863270" y="1357325"/>
                    <a:pt x="3323982" y="946439"/>
                    <a:pt x="2681217" y="774211"/>
                  </a:cubicBezTo>
                  <a:cubicBezTo>
                    <a:pt x="2001139" y="591984"/>
                    <a:pt x="1476322" y="649699"/>
                    <a:pt x="926547" y="967112"/>
                  </a:cubicBezTo>
                  <a:cubicBezTo>
                    <a:pt x="740730" y="1074393"/>
                    <a:pt x="668642" y="1143989"/>
                    <a:pt x="622677" y="1197863"/>
                  </a:cubicBezTo>
                  <a:cubicBezTo>
                    <a:pt x="555599" y="1276450"/>
                    <a:pt x="492360" y="1390031"/>
                    <a:pt x="404892" y="1547314"/>
                  </a:cubicBezTo>
                  <a:cubicBezTo>
                    <a:pt x="317047" y="1705133"/>
                    <a:pt x="204816" y="1906756"/>
                    <a:pt x="40135" y="2159090"/>
                  </a:cubicBezTo>
                  <a:lnTo>
                    <a:pt x="0" y="2219367"/>
                  </a:lnTo>
                  <a:lnTo>
                    <a:pt x="0" y="915659"/>
                  </a:lnTo>
                  <a:lnTo>
                    <a:pt x="58609" y="828051"/>
                  </a:lnTo>
                  <a:cubicBezTo>
                    <a:pt x="177453" y="670481"/>
                    <a:pt x="325846" y="538291"/>
                    <a:pt x="590688" y="385385"/>
                  </a:cubicBezTo>
                  <a:cubicBezTo>
                    <a:pt x="1032158" y="130559"/>
                    <a:pt x="1474329" y="3750"/>
                    <a:pt x="1951393"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Freeform: Shape 17">
              <a:extLst>
                <a:ext uri="{FF2B5EF4-FFF2-40B4-BE49-F238E27FC236}">
                  <a16:creationId xmlns:a16="http://schemas.microsoft.com/office/drawing/2014/main" id="{2A9D1364-B6A3-44CB-9FBA-C528F0CE909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9220" y="319367"/>
              <a:ext cx="5217957" cy="6100079"/>
            </a:xfrm>
            <a:custGeom>
              <a:avLst/>
              <a:gdLst>
                <a:gd name="connsiteX0" fmla="*/ 1951394 w 5217957"/>
                <a:gd name="connsiteY0" fmla="*/ 82 h 6100079"/>
                <a:gd name="connsiteX1" fmla="*/ 2855178 w 5217957"/>
                <a:gd name="connsiteY1" fmla="*/ 125419 h 6100079"/>
                <a:gd name="connsiteX2" fmla="*/ 4779341 w 5217957"/>
                <a:gd name="connsiteY2" fmla="*/ 1591542 h 6100079"/>
                <a:gd name="connsiteX3" fmla="*/ 5108574 w 5217957"/>
                <a:gd name="connsiteY3" fmla="*/ 4028416 h 6100079"/>
                <a:gd name="connsiteX4" fmla="*/ 3459359 w 5217957"/>
                <a:gd name="connsiteY4" fmla="*/ 5487716 h 6100079"/>
                <a:gd name="connsiteX5" fmla="*/ 1203275 w 5217957"/>
                <a:gd name="connsiteY5" fmla="*/ 6029534 h 6100079"/>
                <a:gd name="connsiteX6" fmla="*/ 59921 w 5217957"/>
                <a:gd name="connsiteY6" fmla="*/ 5396467 h 6100079"/>
                <a:gd name="connsiteX7" fmla="*/ 0 w 5217957"/>
                <a:gd name="connsiteY7" fmla="*/ 5333381 h 6100079"/>
                <a:gd name="connsiteX8" fmla="*/ 0 w 5217957"/>
                <a:gd name="connsiteY8" fmla="*/ 4427327 h 6100079"/>
                <a:gd name="connsiteX9" fmla="*/ 112056 w 5217957"/>
                <a:gd name="connsiteY9" fmla="*/ 4602502 h 6100079"/>
                <a:gd name="connsiteX10" fmla="*/ 443875 w 5217957"/>
                <a:gd name="connsiteY10" fmla="*/ 4989110 h 6100079"/>
                <a:gd name="connsiteX11" fmla="*/ 1348175 w 5217957"/>
                <a:gd name="connsiteY11" fmla="*/ 5488759 h 6100079"/>
                <a:gd name="connsiteX12" fmla="*/ 2221463 w 5217957"/>
                <a:gd name="connsiteY12" fmla="*/ 5461704 h 6100079"/>
                <a:gd name="connsiteX13" fmla="*/ 3179339 w 5217957"/>
                <a:gd name="connsiteY13" fmla="*/ 5003023 h 6100079"/>
                <a:gd name="connsiteX14" fmla="*/ 3599638 w 5217957"/>
                <a:gd name="connsiteY14" fmla="*/ 4775996 h 6100079"/>
                <a:gd name="connsiteX15" fmla="*/ 4259765 w 5217957"/>
                <a:gd name="connsiteY15" fmla="*/ 4374667 h 6100079"/>
                <a:gd name="connsiteX16" fmla="*/ 4567742 w 5217957"/>
                <a:gd name="connsiteY16" fmla="*/ 3883732 h 6100079"/>
                <a:gd name="connsiteX17" fmla="*/ 4631929 w 5217957"/>
                <a:gd name="connsiteY17" fmla="*/ 2833886 h 6100079"/>
                <a:gd name="connsiteX18" fmla="*/ 4296412 w 5217957"/>
                <a:gd name="connsiteY18" fmla="*/ 1874932 h 6100079"/>
                <a:gd name="connsiteX19" fmla="*/ 2710219 w 5217957"/>
                <a:gd name="connsiteY19" fmla="*/ 666410 h 6100079"/>
                <a:gd name="connsiteX20" fmla="*/ 1732642 w 5217957"/>
                <a:gd name="connsiteY20" fmla="*/ 573480 h 6100079"/>
                <a:gd name="connsiteX21" fmla="*/ 870621 w 5217957"/>
                <a:gd name="connsiteY21" fmla="*/ 870402 h 6100079"/>
                <a:gd name="connsiteX22" fmla="*/ 537555 w 5217957"/>
                <a:gd name="connsiteY22" fmla="*/ 1125324 h 6100079"/>
                <a:gd name="connsiteX23" fmla="*/ 306995 w 5217957"/>
                <a:gd name="connsiteY23" fmla="*/ 1493030 h 6100079"/>
                <a:gd name="connsiteX24" fmla="*/ 23579 w 5217957"/>
                <a:gd name="connsiteY24" fmla="*/ 1977465 h 6100079"/>
                <a:gd name="connsiteX25" fmla="*/ 0 w 5217957"/>
                <a:gd name="connsiteY25" fmla="*/ 2014291 h 6100079"/>
                <a:gd name="connsiteX26" fmla="*/ 0 w 5217957"/>
                <a:gd name="connsiteY26" fmla="*/ 915660 h 6100079"/>
                <a:gd name="connsiteX27" fmla="*/ 58609 w 5217957"/>
                <a:gd name="connsiteY27" fmla="*/ 828051 h 6100079"/>
                <a:gd name="connsiteX28" fmla="*/ 590689 w 5217957"/>
                <a:gd name="connsiteY28" fmla="*/ 385385 h 6100079"/>
                <a:gd name="connsiteX29" fmla="*/ 1951394 w 5217957"/>
                <a:gd name="connsiteY29"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7957" h="6100079">
                  <a:moveTo>
                    <a:pt x="1951394" y="82"/>
                  </a:moveTo>
                  <a:cubicBezTo>
                    <a:pt x="2237632" y="-2119"/>
                    <a:pt x="2536431" y="40011"/>
                    <a:pt x="2855178" y="125419"/>
                  </a:cubicBezTo>
                  <a:cubicBezTo>
                    <a:pt x="3697704" y="351173"/>
                    <a:pt x="4370491" y="894159"/>
                    <a:pt x="4779341" y="1591542"/>
                  </a:cubicBezTo>
                  <a:cubicBezTo>
                    <a:pt x="5195535" y="2301324"/>
                    <a:pt x="5338357" y="3170855"/>
                    <a:pt x="5108574" y="4028416"/>
                  </a:cubicBezTo>
                  <a:cubicBezTo>
                    <a:pt x="4880820" y="4878406"/>
                    <a:pt x="4165604" y="5079965"/>
                    <a:pt x="3459359" y="5487716"/>
                  </a:cubicBezTo>
                  <a:cubicBezTo>
                    <a:pt x="2753115" y="5895466"/>
                    <a:pt x="2053265" y="6257288"/>
                    <a:pt x="1203275" y="6029534"/>
                  </a:cubicBezTo>
                  <a:cubicBezTo>
                    <a:pt x="739885" y="5905369"/>
                    <a:pt x="366400" y="5685345"/>
                    <a:pt x="59921" y="5396467"/>
                  </a:cubicBezTo>
                  <a:lnTo>
                    <a:pt x="0" y="5333381"/>
                  </a:lnTo>
                  <a:lnTo>
                    <a:pt x="0" y="4427327"/>
                  </a:lnTo>
                  <a:lnTo>
                    <a:pt x="112056" y="4602502"/>
                  </a:lnTo>
                  <a:cubicBezTo>
                    <a:pt x="215300" y="4749260"/>
                    <a:pt x="325419" y="4877443"/>
                    <a:pt x="443875" y="4989110"/>
                  </a:cubicBezTo>
                  <a:cubicBezTo>
                    <a:pt x="700709" y="5231113"/>
                    <a:pt x="996455" y="5394516"/>
                    <a:pt x="1348175" y="5488759"/>
                  </a:cubicBezTo>
                  <a:cubicBezTo>
                    <a:pt x="1633379" y="5565179"/>
                    <a:pt x="1910917" y="5556430"/>
                    <a:pt x="2221463" y="5461704"/>
                  </a:cubicBezTo>
                  <a:cubicBezTo>
                    <a:pt x="2541923" y="5363721"/>
                    <a:pt x="2870374" y="5181404"/>
                    <a:pt x="3179339" y="5003023"/>
                  </a:cubicBezTo>
                  <a:cubicBezTo>
                    <a:pt x="3323713" y="4919760"/>
                    <a:pt x="3463978" y="4846641"/>
                    <a:pt x="3599638" y="4775996"/>
                  </a:cubicBezTo>
                  <a:cubicBezTo>
                    <a:pt x="3862436" y="4639263"/>
                    <a:pt x="4089314" y="4521074"/>
                    <a:pt x="4259765" y="4374667"/>
                  </a:cubicBezTo>
                  <a:cubicBezTo>
                    <a:pt x="4418282" y="4238625"/>
                    <a:pt x="4513201" y="4087280"/>
                    <a:pt x="4567742" y="3883732"/>
                  </a:cubicBezTo>
                  <a:cubicBezTo>
                    <a:pt x="4660420" y="3537853"/>
                    <a:pt x="4682033" y="3184640"/>
                    <a:pt x="4631929" y="2833886"/>
                  </a:cubicBezTo>
                  <a:cubicBezTo>
                    <a:pt x="4583584" y="2494734"/>
                    <a:pt x="4470646" y="2172121"/>
                    <a:pt x="4296412" y="1874932"/>
                  </a:cubicBezTo>
                  <a:cubicBezTo>
                    <a:pt x="3944879" y="1275559"/>
                    <a:pt x="3381537" y="846289"/>
                    <a:pt x="2710219" y="666410"/>
                  </a:cubicBezTo>
                  <a:cubicBezTo>
                    <a:pt x="2349955" y="569877"/>
                    <a:pt x="2030161" y="539483"/>
                    <a:pt x="1732642" y="573480"/>
                  </a:cubicBezTo>
                  <a:cubicBezTo>
                    <a:pt x="1440866" y="606814"/>
                    <a:pt x="1158880" y="703976"/>
                    <a:pt x="870621" y="870402"/>
                  </a:cubicBezTo>
                  <a:cubicBezTo>
                    <a:pt x="670160" y="986048"/>
                    <a:pt x="589753" y="1064195"/>
                    <a:pt x="537555" y="1125324"/>
                  </a:cubicBezTo>
                  <a:cubicBezTo>
                    <a:pt x="463218" y="1212400"/>
                    <a:pt x="397708" y="1330125"/>
                    <a:pt x="306995" y="1493030"/>
                  </a:cubicBezTo>
                  <a:cubicBezTo>
                    <a:pt x="234596" y="1623167"/>
                    <a:pt x="145436" y="1783409"/>
                    <a:pt x="23579" y="1977465"/>
                  </a:cubicBezTo>
                  <a:lnTo>
                    <a:pt x="0" y="2014291"/>
                  </a:lnTo>
                  <a:lnTo>
                    <a:pt x="0" y="915660"/>
                  </a:lnTo>
                  <a:lnTo>
                    <a:pt x="58609" y="828051"/>
                  </a:lnTo>
                  <a:cubicBezTo>
                    <a:pt x="177453" y="670481"/>
                    <a:pt x="325847" y="538291"/>
                    <a:pt x="590689" y="385385"/>
                  </a:cubicBezTo>
                  <a:cubicBezTo>
                    <a:pt x="1032159" y="130559"/>
                    <a:pt x="1474330" y="3750"/>
                    <a:pt x="1951394"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4" name="Title 3">
            <a:extLst>
              <a:ext uri="{FF2B5EF4-FFF2-40B4-BE49-F238E27FC236}">
                <a16:creationId xmlns:a16="http://schemas.microsoft.com/office/drawing/2014/main" id="{1CA9963A-8229-472F-AF6C-01EC92AE7AC3}"/>
              </a:ext>
            </a:extLst>
          </p:cNvPr>
          <p:cNvSpPr>
            <a:spLocks noGrp="1"/>
          </p:cNvSpPr>
          <p:nvPr>
            <p:ph type="title"/>
          </p:nvPr>
        </p:nvSpPr>
        <p:spPr>
          <a:xfrm>
            <a:off x="640080" y="1243013"/>
            <a:ext cx="3855720" cy="4371974"/>
          </a:xfrm>
        </p:spPr>
        <p:txBody>
          <a:bodyPr>
            <a:normAutofit/>
          </a:bodyPr>
          <a:lstStyle/>
          <a:p>
            <a:r>
              <a:rPr lang="en-GB" sz="3600" dirty="0">
                <a:solidFill>
                  <a:schemeClr val="tx2"/>
                </a:solidFill>
              </a:rPr>
              <a:t>Recent Study by Royal Society of Public Health on Social Media #</a:t>
            </a:r>
            <a:r>
              <a:rPr lang="en-GB" sz="3600" dirty="0" err="1">
                <a:solidFill>
                  <a:schemeClr val="tx2"/>
                </a:solidFill>
              </a:rPr>
              <a:t>StatusofMind</a:t>
            </a:r>
            <a:endParaRPr lang="en-GB" sz="3600" dirty="0">
              <a:solidFill>
                <a:schemeClr val="tx2"/>
              </a:solidFill>
            </a:endParaRPr>
          </a:p>
        </p:txBody>
      </p:sp>
      <p:sp>
        <p:nvSpPr>
          <p:cNvPr id="5" name="Content Placeholder 4">
            <a:extLst>
              <a:ext uri="{FF2B5EF4-FFF2-40B4-BE49-F238E27FC236}">
                <a16:creationId xmlns:a16="http://schemas.microsoft.com/office/drawing/2014/main" id="{FC55705A-43FB-4F36-99D3-FC3C4C81B9E7}"/>
              </a:ext>
            </a:extLst>
          </p:cNvPr>
          <p:cNvSpPr>
            <a:spLocks noGrp="1"/>
          </p:cNvSpPr>
          <p:nvPr>
            <p:ph idx="1"/>
          </p:nvPr>
        </p:nvSpPr>
        <p:spPr>
          <a:xfrm>
            <a:off x="5541818" y="804672"/>
            <a:ext cx="5851606" cy="5230368"/>
          </a:xfrm>
        </p:spPr>
        <p:txBody>
          <a:bodyPr anchor="ctr">
            <a:normAutofit/>
          </a:bodyPr>
          <a:lstStyle/>
          <a:p>
            <a:r>
              <a:rPr lang="en-GB" dirty="0">
                <a:solidFill>
                  <a:schemeClr val="tx2"/>
                </a:solidFill>
              </a:rPr>
              <a:t>Social media can become a life comparison tool - constantly comparing to others</a:t>
            </a:r>
          </a:p>
          <a:p>
            <a:r>
              <a:rPr lang="en-GB" dirty="0">
                <a:solidFill>
                  <a:schemeClr val="tx2"/>
                </a:solidFill>
              </a:rPr>
              <a:t>Potentially leading to low self esteem, increased anxiety and </a:t>
            </a:r>
            <a:r>
              <a:rPr lang="en-GB" dirty="0" smtClean="0">
                <a:solidFill>
                  <a:schemeClr val="tx2"/>
                </a:solidFill>
              </a:rPr>
              <a:t>depression</a:t>
            </a:r>
          </a:p>
          <a:p>
            <a:r>
              <a:rPr lang="en-GB" dirty="0" smtClean="0">
                <a:solidFill>
                  <a:schemeClr val="tx2"/>
                </a:solidFill>
              </a:rPr>
              <a:t>Negative impact on </a:t>
            </a:r>
            <a:r>
              <a:rPr lang="en-GB" smtClean="0">
                <a:solidFill>
                  <a:schemeClr val="tx2"/>
                </a:solidFill>
              </a:rPr>
              <a:t>eye sight</a:t>
            </a:r>
          </a:p>
          <a:p>
            <a:r>
              <a:rPr lang="en-GB" smtClean="0">
                <a:solidFill>
                  <a:schemeClr val="tx2"/>
                </a:solidFill>
              </a:rPr>
              <a:t>Negative </a:t>
            </a:r>
            <a:r>
              <a:rPr lang="en-GB" dirty="0">
                <a:solidFill>
                  <a:schemeClr val="tx2"/>
                </a:solidFill>
              </a:rPr>
              <a:t>impact on sleep – due to the blue light emitted from devices which delay the release of sleep inducing melatonin</a:t>
            </a:r>
          </a:p>
          <a:p>
            <a:endParaRPr lang="en-GB" sz="1800" dirty="0">
              <a:solidFill>
                <a:schemeClr val="tx2"/>
              </a:solidFill>
            </a:endParaRPr>
          </a:p>
        </p:txBody>
      </p:sp>
    </p:spTree>
    <p:extLst>
      <p:ext uri="{BB962C8B-B14F-4D97-AF65-F5344CB8AC3E}">
        <p14:creationId xmlns:p14="http://schemas.microsoft.com/office/powerpoint/2010/main" val="680000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BC99CB9-DDAD-44A2-8A1C-E3AF4E72DF5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331E7F7-AC65-4B81-B0EC-1E5093F9DE1C}"/>
              </a:ext>
            </a:extLst>
          </p:cNvPr>
          <p:cNvSpPr>
            <a:spLocks noGrp="1"/>
          </p:cNvSpPr>
          <p:nvPr>
            <p:ph type="title"/>
          </p:nvPr>
        </p:nvSpPr>
        <p:spPr>
          <a:xfrm>
            <a:off x="3027924" y="991261"/>
            <a:ext cx="5754696" cy="1837349"/>
          </a:xfrm>
        </p:spPr>
        <p:txBody>
          <a:bodyPr>
            <a:normAutofit/>
          </a:bodyPr>
          <a:lstStyle/>
          <a:p>
            <a:pPr algn="ctr"/>
            <a:r>
              <a:rPr lang="en-GB" sz="3600" b="1" dirty="0">
                <a:solidFill>
                  <a:schemeClr val="accent6">
                    <a:lumMod val="50000"/>
                  </a:schemeClr>
                </a:solidFill>
              </a:rPr>
              <a:t>Dangers of Social media</a:t>
            </a:r>
          </a:p>
        </p:txBody>
      </p:sp>
      <p:grpSp>
        <p:nvGrpSpPr>
          <p:cNvPr id="10" name="Group 9">
            <a:extLst>
              <a:ext uri="{FF2B5EF4-FFF2-40B4-BE49-F238E27FC236}">
                <a16:creationId xmlns:a16="http://schemas.microsoft.com/office/drawing/2014/main" id="{05545017-2445-4AB3-95A6-48F17C802612}"/>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867135" y="0"/>
            <a:ext cx="4324865" cy="2641149"/>
            <a:chOff x="6867015" y="-1"/>
            <a:chExt cx="5324985" cy="3251912"/>
          </a:xfrm>
          <a:solidFill>
            <a:schemeClr val="accent5">
              <a:alpha val="10000"/>
            </a:schemeClr>
          </a:solidFill>
        </p:grpSpPr>
        <p:sp>
          <p:nvSpPr>
            <p:cNvPr id="11" name="Freeform: Shape 10">
              <a:extLst>
                <a:ext uri="{FF2B5EF4-FFF2-40B4-BE49-F238E27FC236}">
                  <a16:creationId xmlns:a16="http://schemas.microsoft.com/office/drawing/2014/main" id="{F3B5D580-007D-4215-A10B-C8CF12EE0250}"/>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Freeform: Shape 11">
              <a:extLst>
                <a:ext uri="{FF2B5EF4-FFF2-40B4-BE49-F238E27FC236}">
                  <a16:creationId xmlns:a16="http://schemas.microsoft.com/office/drawing/2014/main" id="{24228C19-035F-4E8E-BAFD-56EC684B6FA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Freeform: Shape 12">
              <a:extLst>
                <a:ext uri="{FF2B5EF4-FFF2-40B4-BE49-F238E27FC236}">
                  <a16:creationId xmlns:a16="http://schemas.microsoft.com/office/drawing/2014/main" id="{C10D7C81-A1BE-4720-A66D-AEF9A11A547C}"/>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Freeform: Shape 13">
              <a:extLst>
                <a:ext uri="{FF2B5EF4-FFF2-40B4-BE49-F238E27FC236}">
                  <a16:creationId xmlns:a16="http://schemas.microsoft.com/office/drawing/2014/main" id="{1BF18FEE-BE44-4F4A-AA4E-EC795CB0B90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3" name="Content Placeholder 2">
            <a:extLst>
              <a:ext uri="{FF2B5EF4-FFF2-40B4-BE49-F238E27FC236}">
                <a16:creationId xmlns:a16="http://schemas.microsoft.com/office/drawing/2014/main" id="{2CCAD6A7-C3F1-4C16-BC1D-F47F4113CC26}"/>
              </a:ext>
            </a:extLst>
          </p:cNvPr>
          <p:cNvSpPr>
            <a:spLocks noGrp="1"/>
          </p:cNvSpPr>
          <p:nvPr>
            <p:ph idx="1"/>
          </p:nvPr>
        </p:nvSpPr>
        <p:spPr>
          <a:xfrm>
            <a:off x="3050412" y="2539999"/>
            <a:ext cx="8448861" cy="3472873"/>
          </a:xfrm>
        </p:spPr>
        <p:txBody>
          <a:bodyPr anchor="t">
            <a:noAutofit/>
          </a:bodyPr>
          <a:lstStyle/>
          <a:p>
            <a:pPr marL="0" indent="0">
              <a:buNone/>
            </a:pPr>
            <a:r>
              <a:rPr lang="en-GB" sz="3600" dirty="0">
                <a:solidFill>
                  <a:schemeClr val="tx2"/>
                </a:solidFill>
              </a:rPr>
              <a:t>Studies also suggests that while frequent use of social media does appear to be linked to poorer mental health, the effects are not necessarily direct. Instead, they suggest that such links might be down to social media use </a:t>
            </a:r>
            <a:r>
              <a:rPr lang="en-GB" sz="3600" b="1" dirty="0">
                <a:solidFill>
                  <a:srgbClr val="FF0000"/>
                </a:solidFill>
              </a:rPr>
              <a:t>displacing other activities such as sleep and exercise. </a:t>
            </a:r>
          </a:p>
        </p:txBody>
      </p:sp>
      <p:grpSp>
        <p:nvGrpSpPr>
          <p:cNvPr id="16" name="Group 15">
            <a:extLst>
              <a:ext uri="{FF2B5EF4-FFF2-40B4-BE49-F238E27FC236}">
                <a16:creationId xmlns:a16="http://schemas.microsoft.com/office/drawing/2014/main" id="{06B7259D-F2AD-42FE-B984-6D1D74321C5D}"/>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6200000">
            <a:off x="-456264" y="3658536"/>
            <a:ext cx="3655725" cy="2743201"/>
            <a:chOff x="-305" y="-1"/>
            <a:chExt cx="3832880" cy="2876136"/>
          </a:xfrm>
        </p:grpSpPr>
        <p:sp>
          <p:nvSpPr>
            <p:cNvPr id="17" name="Freeform: Shape 16">
              <a:extLst>
                <a:ext uri="{FF2B5EF4-FFF2-40B4-BE49-F238E27FC236}">
                  <a16:creationId xmlns:a16="http://schemas.microsoft.com/office/drawing/2014/main" id="{9E5C38C6-2516-45D1-ADFC-3F59F8E34AB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Freeform: Shape 17">
              <a:extLst>
                <a:ext uri="{FF2B5EF4-FFF2-40B4-BE49-F238E27FC236}">
                  <a16:creationId xmlns:a16="http://schemas.microsoft.com/office/drawing/2014/main" id="{6C274C95-E7A7-401D-A8F5-FFF5EB9291C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Freeform: Shape 18">
              <a:extLst>
                <a:ext uri="{FF2B5EF4-FFF2-40B4-BE49-F238E27FC236}">
                  <a16:creationId xmlns:a16="http://schemas.microsoft.com/office/drawing/2014/main" id="{61D598C3-55D0-44FB-8766-A89B34B3177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Freeform: Shape 19">
              <a:extLst>
                <a:ext uri="{FF2B5EF4-FFF2-40B4-BE49-F238E27FC236}">
                  <a16:creationId xmlns:a16="http://schemas.microsoft.com/office/drawing/2014/main" id="{39EBC5C7-E54F-42F3-93F0-75AAC99FF9D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82430521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1B2258F-86CA-4D4D-8270-BC05FCDEBFB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descr="Abstract blurred public library with bookshelves">
            <a:extLst>
              <a:ext uri="{FF2B5EF4-FFF2-40B4-BE49-F238E27FC236}">
                <a16:creationId xmlns:a16="http://schemas.microsoft.com/office/drawing/2014/main" id="{658D9F8D-3CE8-9642-2159-82B9B36B451B}"/>
              </a:ext>
            </a:extLst>
          </p:cNvPr>
          <p:cNvPicPr>
            <a:picLocks noChangeAspect="1"/>
          </p:cNvPicPr>
          <p:nvPr/>
        </p:nvPicPr>
        <p:blipFill rotWithShape="1">
          <a:blip r:embed="rId3">
            <a:alphaModFix amt="50000"/>
          </a:blip>
          <a:srcRect t="1310" b="14420"/>
          <a:stretch/>
        </p:blipFill>
        <p:spPr>
          <a:xfrm>
            <a:off x="20" y="1"/>
            <a:ext cx="12191980" cy="6857999"/>
          </a:xfrm>
          <a:prstGeom prst="rect">
            <a:avLst/>
          </a:prstGeom>
        </p:spPr>
      </p:pic>
      <p:sp>
        <p:nvSpPr>
          <p:cNvPr id="2" name="Title 1"/>
          <p:cNvSpPr>
            <a:spLocks noGrp="1"/>
          </p:cNvSpPr>
          <p:nvPr>
            <p:ph type="title"/>
          </p:nvPr>
        </p:nvSpPr>
        <p:spPr>
          <a:xfrm>
            <a:off x="1524000" y="1122362"/>
            <a:ext cx="9144000" cy="2900518"/>
          </a:xfrm>
        </p:spPr>
        <p:txBody>
          <a:bodyPr vert="horz" lIns="91440" tIns="45720" rIns="91440" bIns="45720" rtlCol="0" anchor="b">
            <a:normAutofit/>
          </a:bodyPr>
          <a:lstStyle/>
          <a:p>
            <a:pPr algn="ctr"/>
            <a:r>
              <a:rPr lang="en-US" sz="6000" dirty="0">
                <a:solidFill>
                  <a:srgbClr val="FFFFFF"/>
                </a:solidFill>
                <a:latin typeface="Arial" panose="020B0604020202020204" pitchFamily="34" charset="0"/>
                <a:cs typeface="Arial" panose="020B0604020202020204" pitchFamily="34" charset="0"/>
              </a:rPr>
              <a:t>Negative Impact – A School Perspective…</a:t>
            </a:r>
          </a:p>
        </p:txBody>
      </p:sp>
    </p:spTree>
    <p:extLst>
      <p:ext uri="{BB962C8B-B14F-4D97-AF65-F5344CB8AC3E}">
        <p14:creationId xmlns:p14="http://schemas.microsoft.com/office/powerpoint/2010/main" val="2349354806"/>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2CC2013-18E7-028E-84D7-795CCB6C2A3D}"/>
              </a:ext>
            </a:extLst>
          </p:cNvPr>
          <p:cNvSpPr>
            <a:spLocks noGrp="1"/>
          </p:cNvSpPr>
          <p:nvPr>
            <p:ph type="title"/>
          </p:nvPr>
        </p:nvSpPr>
        <p:spPr>
          <a:xfrm>
            <a:off x="586478" y="1683756"/>
            <a:ext cx="3115265" cy="2396359"/>
          </a:xfrm>
        </p:spPr>
        <p:txBody>
          <a:bodyPr anchor="b">
            <a:normAutofit/>
          </a:bodyPr>
          <a:lstStyle/>
          <a:p>
            <a:pPr algn="r"/>
            <a:r>
              <a:rPr lang="en-GB" sz="4000">
                <a:solidFill>
                  <a:srgbClr val="FFFFFF"/>
                </a:solidFill>
              </a:rPr>
              <a:t>Issues Within School</a:t>
            </a:r>
          </a:p>
        </p:txBody>
      </p:sp>
      <p:graphicFrame>
        <p:nvGraphicFramePr>
          <p:cNvPr id="5" name="Content Placeholder 2">
            <a:extLst>
              <a:ext uri="{FF2B5EF4-FFF2-40B4-BE49-F238E27FC236}">
                <a16:creationId xmlns:a16="http://schemas.microsoft.com/office/drawing/2014/main" id="{1AEA7A2E-DA0D-165E-DAE9-891D6BBA967C}"/>
              </a:ext>
            </a:extLst>
          </p:cNvPr>
          <p:cNvGraphicFramePr>
            <a:graphicFrameLocks noGrp="1"/>
          </p:cNvGraphicFramePr>
          <p:nvPr>
            <p:ph idx="1"/>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961442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2CC2013-18E7-028E-84D7-795CCB6C2A3D}"/>
              </a:ext>
            </a:extLst>
          </p:cNvPr>
          <p:cNvSpPr>
            <a:spLocks noGrp="1"/>
          </p:cNvSpPr>
          <p:nvPr>
            <p:ph type="title"/>
          </p:nvPr>
        </p:nvSpPr>
        <p:spPr>
          <a:xfrm>
            <a:off x="586478" y="1683756"/>
            <a:ext cx="3115265" cy="2396359"/>
          </a:xfrm>
        </p:spPr>
        <p:txBody>
          <a:bodyPr anchor="b">
            <a:normAutofit/>
          </a:bodyPr>
          <a:lstStyle/>
          <a:p>
            <a:pPr algn="r"/>
            <a:r>
              <a:rPr lang="en-GB" sz="4000">
                <a:solidFill>
                  <a:srgbClr val="FFFFFF"/>
                </a:solidFill>
              </a:rPr>
              <a:t>Issues Within School</a:t>
            </a:r>
          </a:p>
        </p:txBody>
      </p:sp>
      <p:graphicFrame>
        <p:nvGraphicFramePr>
          <p:cNvPr id="5" name="Content Placeholder 2">
            <a:extLst>
              <a:ext uri="{FF2B5EF4-FFF2-40B4-BE49-F238E27FC236}">
                <a16:creationId xmlns:a16="http://schemas.microsoft.com/office/drawing/2014/main" id="{1AEA7A2E-DA0D-165E-DAE9-891D6BBA967C}"/>
              </a:ext>
            </a:extLst>
          </p:cNvPr>
          <p:cNvGraphicFramePr>
            <a:graphicFrameLocks noGrp="1"/>
          </p:cNvGraphicFramePr>
          <p:nvPr>
            <p:ph idx="1"/>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434042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775520" y="267530"/>
            <a:ext cx="8568952" cy="954107"/>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Sexting – also known as ‘trading nudes’, ‘dirties’ and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‘pic for pic’</a:t>
            </a:r>
          </a:p>
        </p:txBody>
      </p:sp>
      <p:sp>
        <p:nvSpPr>
          <p:cNvPr id="3" name="Rectangle 2"/>
          <p:cNvSpPr/>
          <p:nvPr/>
        </p:nvSpPr>
        <p:spPr>
          <a:xfrm>
            <a:off x="1778968" y="1148012"/>
            <a:ext cx="8565504" cy="461665"/>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The sharing of inappropriate or explicit images on line</a:t>
            </a:r>
          </a:p>
        </p:txBody>
      </p:sp>
      <p:sp>
        <p:nvSpPr>
          <p:cNvPr id="4" name="Rectangle 3"/>
          <p:cNvSpPr/>
          <p:nvPr/>
        </p:nvSpPr>
        <p:spPr>
          <a:xfrm>
            <a:off x="1691903" y="6352001"/>
            <a:ext cx="7200800" cy="369332"/>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http://www.nspcc.org.uk/preventing-abuse/keeping-children-safe/sexting/</a:t>
            </a:r>
          </a:p>
        </p:txBody>
      </p:sp>
      <p:sp>
        <p:nvSpPr>
          <p:cNvPr id="5" name="Rectangle 4"/>
          <p:cNvSpPr/>
          <p:nvPr/>
        </p:nvSpPr>
        <p:spPr>
          <a:xfrm>
            <a:off x="1379349" y="2030518"/>
            <a:ext cx="9074258" cy="1200329"/>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Sending pictures and inappropriate content has almost become normal teenage behaviour. It is seen as flirting by some children and teenagers who feel that it is part of normal life.</a:t>
            </a:r>
          </a:p>
        </p:txBody>
      </p:sp>
      <p:sp>
        <p:nvSpPr>
          <p:cNvPr id="6" name="Oval 5"/>
          <p:cNvSpPr/>
          <p:nvPr/>
        </p:nvSpPr>
        <p:spPr>
          <a:xfrm>
            <a:off x="1640518" y="3573016"/>
            <a:ext cx="2790284" cy="1512168"/>
          </a:xfrm>
          <a:prstGeom prst="ellipse">
            <a:avLst/>
          </a:prstGeom>
          <a:ln>
            <a:solidFill>
              <a:srgbClr val="FF0000"/>
            </a:solidFill>
          </a:ln>
        </p:spPr>
        <p:style>
          <a:lnRef idx="2">
            <a:schemeClr val="accent2"/>
          </a:lnRef>
          <a:fillRef idx="1">
            <a:schemeClr val="lt1"/>
          </a:fillRef>
          <a:effectRef idx="0">
            <a:schemeClr val="accent2"/>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No control over the sharing of images</a:t>
            </a:r>
          </a:p>
        </p:txBody>
      </p:sp>
      <p:sp>
        <p:nvSpPr>
          <p:cNvPr id="7" name="Oval 6"/>
          <p:cNvSpPr/>
          <p:nvPr/>
        </p:nvSpPr>
        <p:spPr>
          <a:xfrm>
            <a:off x="5735960" y="4684357"/>
            <a:ext cx="2790284" cy="1512168"/>
          </a:xfrm>
          <a:prstGeom prst="ellipse">
            <a:avLst/>
          </a:prstGeom>
          <a:ln>
            <a:solidFill>
              <a:srgbClr val="FF0000"/>
            </a:solidFill>
          </a:ln>
        </p:spPr>
        <p:style>
          <a:lnRef idx="2">
            <a:schemeClr val="accent2"/>
          </a:lnRef>
          <a:fillRef idx="1">
            <a:schemeClr val="lt1"/>
          </a:fillRef>
          <a:effectRef idx="0">
            <a:schemeClr val="accent2"/>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Can have long term harmful effects</a:t>
            </a:r>
          </a:p>
        </p:txBody>
      </p:sp>
      <p:sp>
        <p:nvSpPr>
          <p:cNvPr id="8" name="Oval 7"/>
          <p:cNvSpPr/>
          <p:nvPr/>
        </p:nvSpPr>
        <p:spPr>
          <a:xfrm>
            <a:off x="3024897" y="5085184"/>
            <a:ext cx="2367250" cy="1080120"/>
          </a:xfrm>
          <a:prstGeom prst="ellipse">
            <a:avLst/>
          </a:prstGeom>
          <a:ln>
            <a:solidFill>
              <a:srgbClr val="FF0000"/>
            </a:solidFill>
          </a:ln>
        </p:spPr>
        <p:style>
          <a:lnRef idx="2">
            <a:schemeClr val="accent2"/>
          </a:lnRef>
          <a:fillRef idx="1">
            <a:schemeClr val="lt1"/>
          </a:fillRef>
          <a:effectRef idx="0">
            <a:schemeClr val="accent2"/>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It’s illegal</a:t>
            </a:r>
          </a:p>
        </p:txBody>
      </p:sp>
      <p:sp>
        <p:nvSpPr>
          <p:cNvPr id="9" name="Oval 8"/>
          <p:cNvSpPr/>
          <p:nvPr/>
        </p:nvSpPr>
        <p:spPr>
          <a:xfrm>
            <a:off x="7608168" y="3261177"/>
            <a:ext cx="2952328" cy="1667336"/>
          </a:xfrm>
          <a:prstGeom prst="ellipse">
            <a:avLst/>
          </a:prstGeom>
          <a:ln>
            <a:solidFill>
              <a:srgbClr val="FF0000"/>
            </a:solidFill>
          </a:ln>
        </p:spPr>
        <p:style>
          <a:lnRef idx="2">
            <a:schemeClr val="accent2"/>
          </a:lnRef>
          <a:fillRef idx="1">
            <a:schemeClr val="lt1"/>
          </a:fillRef>
          <a:effectRef idx="0">
            <a:schemeClr val="accent2"/>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Leaves people vulnerable to bullying and harm</a:t>
            </a:r>
          </a:p>
        </p:txBody>
      </p:sp>
      <p:sp>
        <p:nvSpPr>
          <p:cNvPr id="10" name="Oval 9"/>
          <p:cNvSpPr/>
          <p:nvPr/>
        </p:nvSpPr>
        <p:spPr>
          <a:xfrm>
            <a:off x="4669338" y="3502206"/>
            <a:ext cx="2151226" cy="1152128"/>
          </a:xfrm>
          <a:prstGeom prst="ellipse">
            <a:avLst/>
          </a:prstGeom>
          <a:ln/>
        </p:spPr>
        <p:style>
          <a:lnRef idx="1">
            <a:schemeClr val="accent2"/>
          </a:lnRef>
          <a:fillRef idx="2">
            <a:schemeClr val="accent2"/>
          </a:fillRef>
          <a:effectRef idx="1">
            <a:schemeClr val="accent2"/>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The dangers</a:t>
            </a:r>
          </a:p>
        </p:txBody>
      </p:sp>
    </p:spTree>
    <p:extLst>
      <p:ext uri="{BB962C8B-B14F-4D97-AF65-F5344CB8AC3E}">
        <p14:creationId xmlns:p14="http://schemas.microsoft.com/office/powerpoint/2010/main" val="36631803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a:xfrm>
            <a:off x="230909" y="1219200"/>
            <a:ext cx="11961091" cy="54102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2900" marR="0" lvl="0" indent="-342900" algn="l" defTabSz="914400" rtl="0" eaLnBrk="1" fontAlgn="auto" latinLnBrk="0" hangingPunct="1">
              <a:lnSpc>
                <a:spcPct val="90000"/>
              </a:lnSpc>
              <a:spcBef>
                <a:spcPct val="2000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1:	</a:t>
            </a:r>
            <a:r>
              <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rPr>
              <a:t>Sarah, 14, takes a sexual photo of herself on her camera-phone and sends it to her boyfriend James, 15.</a:t>
            </a:r>
          </a:p>
          <a:p>
            <a:pPr marL="342900" marR="0" lvl="0" indent="-342900" algn="l" defTabSz="914400" rtl="0" eaLnBrk="1" fontAlgn="auto" latinLnBrk="0" hangingPunct="1">
              <a:lnSpc>
                <a:spcPct val="90000"/>
              </a:lnSpc>
              <a:spcBef>
                <a:spcPct val="2000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n-GB" sz="2000" b="0" i="1" u="none" strike="noStrike" kern="1200" cap="none" spc="0" normalizeH="0" baseline="0" noProof="0" dirty="0">
                <a:ln>
                  <a:noFill/>
                </a:ln>
                <a:solidFill>
                  <a:srgbClr val="FF0000"/>
                </a:solidFill>
                <a:effectLst/>
                <a:uLnTx/>
                <a:uFillTx/>
                <a:latin typeface="Calibri" panose="020F0502020204030204"/>
                <a:ea typeface="+mn-ea"/>
                <a:cs typeface="+mn-cs"/>
              </a:rPr>
              <a:t>Sarah is now potentially guilty of distributing child pornography. James is potentially guilty of possession of child pornography</a:t>
            </a:r>
          </a:p>
          <a:p>
            <a:pPr marL="342900" marR="0" lvl="0" indent="-342900" algn="l" defTabSz="914400" rtl="0" eaLnBrk="1" fontAlgn="auto" latinLnBrk="0" hangingPunct="1">
              <a:lnSpc>
                <a:spcPct val="90000"/>
              </a:lnSpc>
              <a:spcBef>
                <a:spcPct val="20000"/>
              </a:spcBef>
              <a:spcAft>
                <a:spcPts val="0"/>
              </a:spcAft>
              <a:buClrTx/>
              <a:buSzTx/>
              <a:buFontTx/>
              <a:buNone/>
              <a:tabLst/>
              <a:defRPr/>
            </a:pPr>
            <a:endParaRPr kumimoji="0" lang="en-GB" sz="2000" b="0" i="1"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90000"/>
              </a:lnSpc>
              <a:spcBef>
                <a:spcPct val="20000"/>
              </a:spcBef>
              <a:spcAft>
                <a:spcPts val="0"/>
              </a:spcAft>
              <a:buClrTx/>
              <a:buSzTx/>
              <a:buFontTx/>
              <a:buNone/>
              <a:tabLst/>
              <a:defRPr/>
            </a:pPr>
            <a:endPar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90000"/>
              </a:lnSpc>
              <a:spcBef>
                <a:spcPct val="2000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rPr>
              <a:t>2:	Sarah dumps James. Out of revenge James sends the photo to his friends at school.</a:t>
            </a:r>
          </a:p>
          <a:p>
            <a:pPr marL="342900" marR="0" lvl="0" indent="-342900" algn="l" defTabSz="914400" rtl="0" eaLnBrk="1" fontAlgn="auto" latinLnBrk="0" hangingPunct="1">
              <a:lnSpc>
                <a:spcPct val="90000"/>
              </a:lnSpc>
              <a:spcBef>
                <a:spcPct val="2000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n-GB" sz="2000" b="0" i="1" u="none" strike="noStrike" kern="1200" cap="none" spc="0" normalizeH="0" baseline="0" noProof="0" dirty="0">
                <a:ln>
                  <a:noFill/>
                </a:ln>
                <a:solidFill>
                  <a:srgbClr val="FF0000"/>
                </a:solidFill>
                <a:effectLst/>
                <a:uLnTx/>
                <a:uFillTx/>
                <a:latin typeface="Calibri" panose="020F0502020204030204"/>
                <a:ea typeface="+mn-ea"/>
                <a:cs typeface="+mn-cs"/>
              </a:rPr>
              <a:t>James is now guilty of distributing - and his friends of possession - of child pornography. Sarah is embarrassed as a sexual photo of herself circulates school</a:t>
            </a:r>
          </a:p>
          <a:p>
            <a:pPr marL="342900" marR="0" lvl="0" indent="-342900" algn="l" defTabSz="914400" rtl="0" eaLnBrk="1" fontAlgn="auto" latinLnBrk="0" hangingPunct="1">
              <a:lnSpc>
                <a:spcPct val="90000"/>
              </a:lnSpc>
              <a:spcBef>
                <a:spcPct val="20000"/>
              </a:spcBef>
              <a:spcAft>
                <a:spcPts val="0"/>
              </a:spcAft>
              <a:buClrTx/>
              <a:buSzTx/>
              <a:buFontTx/>
              <a:buNone/>
              <a:tabLst/>
              <a:defRPr/>
            </a:pPr>
            <a:endParaRPr kumimoji="0" lang="en-GB" sz="2000" b="0" i="1"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90000"/>
              </a:lnSpc>
              <a:spcBef>
                <a:spcPct val="20000"/>
              </a:spcBef>
              <a:spcAft>
                <a:spcPts val="0"/>
              </a:spcAft>
              <a:buClrTx/>
              <a:buSzTx/>
              <a:buFontTx/>
              <a:buNone/>
              <a:tabLst/>
              <a:defRPr/>
            </a:pPr>
            <a:endPar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90000"/>
              </a:lnSpc>
              <a:spcBef>
                <a:spcPct val="2000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rPr>
              <a:t>3:	James’s friend uploads the photo to a social networking profile, where his photos are visible to the public.</a:t>
            </a:r>
          </a:p>
          <a:p>
            <a:pPr marL="342900" marR="0" lvl="0" indent="-342900" algn="l" defTabSz="914400" rtl="0" eaLnBrk="1" fontAlgn="auto" latinLnBrk="0" hangingPunct="1">
              <a:lnSpc>
                <a:spcPct val="90000"/>
              </a:lnSpc>
              <a:spcBef>
                <a:spcPct val="2000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n-GB" sz="2000" b="0" i="1" u="none" strike="noStrike" kern="1200" cap="none" spc="0" normalizeH="0" baseline="0" noProof="0" dirty="0">
                <a:ln>
                  <a:noFill/>
                </a:ln>
                <a:solidFill>
                  <a:srgbClr val="FF0000"/>
                </a:solidFill>
                <a:effectLst/>
                <a:uLnTx/>
                <a:uFillTx/>
                <a:latin typeface="Calibri" panose="020F0502020204030204"/>
                <a:ea typeface="+mn-ea"/>
                <a:cs typeface="+mn-cs"/>
              </a:rPr>
              <a:t>James is in breach of website terms and guilty of distributing child pornography</a:t>
            </a:r>
          </a:p>
          <a:p>
            <a:pPr marL="342900" marR="0" lvl="0" indent="-342900" algn="l" defTabSz="914400" rtl="0" eaLnBrk="1" fontAlgn="auto" latinLnBrk="0" hangingPunct="1">
              <a:lnSpc>
                <a:spcPct val="90000"/>
              </a:lnSpc>
              <a:spcBef>
                <a:spcPct val="20000"/>
              </a:spcBef>
              <a:spcAft>
                <a:spcPts val="0"/>
              </a:spcAft>
              <a:buClrTx/>
              <a:buSzTx/>
              <a:buFontTx/>
              <a:buNone/>
              <a:tabLst/>
              <a:defRPr/>
            </a:pPr>
            <a:endParaRPr kumimoji="0" lang="en-GB" sz="2000" b="0" i="1"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90000"/>
              </a:lnSpc>
              <a:spcBef>
                <a:spcPct val="20000"/>
              </a:spcBef>
              <a:spcAft>
                <a:spcPts val="0"/>
              </a:spcAft>
              <a:buClrTx/>
              <a:buSzTx/>
              <a:buFontTx/>
              <a:buNone/>
              <a:tabLst/>
              <a:defRPr/>
            </a:pPr>
            <a:endPar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90000"/>
              </a:lnSpc>
              <a:spcBef>
                <a:spcPct val="2000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rPr>
              <a:t>4:	Paedophiles browse profiles with loose privacy settings and find the image of Sarah. </a:t>
            </a:r>
          </a:p>
          <a:p>
            <a:pPr marL="342900" marR="0" lvl="0" indent="-342900" algn="l" defTabSz="914400" rtl="0" eaLnBrk="1" fontAlgn="auto" latinLnBrk="0" hangingPunct="1">
              <a:lnSpc>
                <a:spcPct val="90000"/>
              </a:lnSpc>
              <a:spcBef>
                <a:spcPct val="2000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n-GB" sz="2000" b="0" i="1" u="none" strike="noStrike" kern="1200" cap="none" spc="0" normalizeH="0" baseline="0" noProof="0" dirty="0">
                <a:ln>
                  <a:noFill/>
                </a:ln>
                <a:solidFill>
                  <a:srgbClr val="FF0000"/>
                </a:solidFill>
                <a:effectLst/>
                <a:uLnTx/>
                <a:uFillTx/>
                <a:latin typeface="Calibri" panose="020F0502020204030204"/>
                <a:ea typeface="+mn-ea"/>
                <a:cs typeface="+mn-cs"/>
              </a:rPr>
              <a:t>Sarah unwittingly becomes the subject of child pornography for distribution among strangers and paedophiles</a:t>
            </a:r>
            <a:endParaRPr kumimoji="0" lang="en-GB" sz="2000" b="0"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sp>
        <p:nvSpPr>
          <p:cNvPr id="6" name="TextBox 5"/>
          <p:cNvSpPr txBox="1"/>
          <p:nvPr/>
        </p:nvSpPr>
        <p:spPr>
          <a:xfrm>
            <a:off x="1775520" y="267530"/>
            <a:ext cx="5261120" cy="584775"/>
          </a:xfrm>
          <a:prstGeom prst="rect">
            <a:avLst/>
          </a:prstGeom>
        </p:spPr>
        <p:style>
          <a:lnRef idx="2">
            <a:schemeClr val="accent1"/>
          </a:lnRef>
          <a:fillRef idx="1">
            <a:schemeClr val="lt1"/>
          </a:fillRef>
          <a:effectRef idx="0">
            <a:schemeClr val="accent1"/>
          </a:effectRef>
          <a:fontRef idx="minor">
            <a:schemeClr val="dk1"/>
          </a:fontRef>
        </p:style>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a:ln>
                  <a:noFill/>
                </a:ln>
                <a:solidFill>
                  <a:prstClr val="black"/>
                </a:solidFill>
                <a:effectLst/>
                <a:uLnTx/>
                <a:uFillTx/>
                <a:latin typeface="Calibri" panose="020F0502020204030204"/>
                <a:ea typeface="+mn-ea"/>
                <a:cs typeface="+mn-cs"/>
              </a:rPr>
              <a:t>Sexting – Four steps to trouble</a:t>
            </a:r>
            <a:endParaRPr kumimoji="0" lang="en-GB"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12785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fade">
                                      <p:cBhvr>
                                        <p:cTn id="7" dur="500"/>
                                        <p:tgtEl>
                                          <p:spTgt spid="4">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5" end="5"/>
                                            </p:txEl>
                                          </p:spTgt>
                                        </p:tgtEl>
                                        <p:attrNameLst>
                                          <p:attrName>style.visibility</p:attrName>
                                        </p:attrNameLst>
                                      </p:cBhvr>
                                      <p:to>
                                        <p:strVal val="visible"/>
                                      </p:to>
                                    </p:set>
                                    <p:animEffect transition="in" filter="fade">
                                      <p:cBhvr>
                                        <p:cTn id="12" dur="500"/>
                                        <p:tgtEl>
                                          <p:spTgt spid="4">
                                            <p:txEl>
                                              <p:pRg st="5" end="5"/>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9" end="9"/>
                                            </p:txEl>
                                          </p:spTgt>
                                        </p:tgtEl>
                                        <p:attrNameLst>
                                          <p:attrName>style.visibility</p:attrName>
                                        </p:attrNameLst>
                                      </p:cBhvr>
                                      <p:to>
                                        <p:strVal val="visible"/>
                                      </p:to>
                                    </p:set>
                                    <p:animEffect transition="in" filter="fade">
                                      <p:cBhvr>
                                        <p:cTn id="17" dur="500"/>
                                        <p:tgtEl>
                                          <p:spTgt spid="4">
                                            <p:txEl>
                                              <p:pRg st="9" end="9"/>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13" end="13"/>
                                            </p:txEl>
                                          </p:spTgt>
                                        </p:tgtEl>
                                        <p:attrNameLst>
                                          <p:attrName>style.visibility</p:attrName>
                                        </p:attrNameLst>
                                      </p:cBhvr>
                                      <p:to>
                                        <p:strVal val="visible"/>
                                      </p:to>
                                    </p:set>
                                    <p:animEffect transition="in" filter="fade">
                                      <p:cBhvr>
                                        <p:cTn id="22" dur="500"/>
                                        <p:tgtEl>
                                          <p:spTgt spid="4">
                                            <p:txEl>
                                              <p:pRg st="13" end="1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2CC2013-18E7-028E-84D7-795CCB6C2A3D}"/>
              </a:ext>
            </a:extLst>
          </p:cNvPr>
          <p:cNvSpPr>
            <a:spLocks noGrp="1"/>
          </p:cNvSpPr>
          <p:nvPr>
            <p:ph type="title"/>
          </p:nvPr>
        </p:nvSpPr>
        <p:spPr>
          <a:xfrm>
            <a:off x="586478" y="1683756"/>
            <a:ext cx="3115265" cy="2396359"/>
          </a:xfrm>
        </p:spPr>
        <p:txBody>
          <a:bodyPr anchor="b">
            <a:normAutofit/>
          </a:bodyPr>
          <a:lstStyle/>
          <a:p>
            <a:pPr algn="r"/>
            <a:r>
              <a:rPr lang="en-GB" sz="4000">
                <a:solidFill>
                  <a:srgbClr val="FFFFFF"/>
                </a:solidFill>
              </a:rPr>
              <a:t>Issues Within School</a:t>
            </a:r>
          </a:p>
        </p:txBody>
      </p:sp>
      <p:graphicFrame>
        <p:nvGraphicFramePr>
          <p:cNvPr id="5" name="Content Placeholder 2">
            <a:extLst>
              <a:ext uri="{FF2B5EF4-FFF2-40B4-BE49-F238E27FC236}">
                <a16:creationId xmlns:a16="http://schemas.microsoft.com/office/drawing/2014/main" id="{1AEA7A2E-DA0D-165E-DAE9-891D6BBA967C}"/>
              </a:ext>
            </a:extLst>
          </p:cNvPr>
          <p:cNvGraphicFramePr>
            <a:graphicFrameLocks noGrp="1"/>
          </p:cNvGraphicFramePr>
          <p:nvPr>
            <p:ph idx="1"/>
            <p:extLst>
              <p:ext uri="{D42A27DB-BD31-4B8C-83A1-F6EECF244321}">
                <p14:modId xmlns:p14="http://schemas.microsoft.com/office/powerpoint/2010/main" val="3345976346"/>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553814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8532876" y="1197863"/>
            <a:ext cx="2644139" cy="2250948"/>
          </a:xfrm>
          <a:prstGeom prst="rect">
            <a:avLst/>
          </a:prstGeom>
          <a:blipFill>
            <a:blip r:embed="rId3"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object 3"/>
          <p:cNvSpPr/>
          <p:nvPr/>
        </p:nvSpPr>
        <p:spPr>
          <a:xfrm>
            <a:off x="8622665" y="1284350"/>
            <a:ext cx="2463927" cy="2078482"/>
          </a:xfrm>
          <a:prstGeom prst="rect">
            <a:avLst/>
          </a:prstGeom>
          <a:blipFill>
            <a:blip r:embed="rId4"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 name="object 4"/>
          <p:cNvSpPr/>
          <p:nvPr/>
        </p:nvSpPr>
        <p:spPr>
          <a:xfrm>
            <a:off x="1229867" y="3904488"/>
            <a:ext cx="1848612" cy="1888236"/>
          </a:xfrm>
          <a:prstGeom prst="rect">
            <a:avLst/>
          </a:prstGeom>
          <a:blipFill>
            <a:blip r:embed="rId5"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object 5"/>
          <p:cNvSpPr/>
          <p:nvPr/>
        </p:nvSpPr>
        <p:spPr>
          <a:xfrm>
            <a:off x="1311910" y="3986784"/>
            <a:ext cx="1684019" cy="1723389"/>
          </a:xfrm>
          <a:prstGeom prst="rect">
            <a:avLst/>
          </a:prstGeom>
          <a:blipFill>
            <a:blip r:embed="rId6"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 name="object 6"/>
          <p:cNvSpPr/>
          <p:nvPr/>
        </p:nvSpPr>
        <p:spPr>
          <a:xfrm>
            <a:off x="5141976" y="3916679"/>
            <a:ext cx="1790700" cy="1863852"/>
          </a:xfrm>
          <a:prstGeom prst="rect">
            <a:avLst/>
          </a:prstGeom>
          <a:blipFill>
            <a:blip r:embed="rId7"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 name="object 7"/>
          <p:cNvSpPr/>
          <p:nvPr/>
        </p:nvSpPr>
        <p:spPr>
          <a:xfrm>
            <a:off x="5223509" y="3999128"/>
            <a:ext cx="1626869" cy="1698752"/>
          </a:xfrm>
          <a:prstGeom prst="rect">
            <a:avLst/>
          </a:prstGeom>
          <a:blipFill>
            <a:blip r:embed="rId8"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 name="object 8"/>
          <p:cNvSpPr/>
          <p:nvPr/>
        </p:nvSpPr>
        <p:spPr>
          <a:xfrm>
            <a:off x="8910319" y="3891640"/>
            <a:ext cx="1908048" cy="1908048"/>
          </a:xfrm>
          <a:prstGeom prst="rect">
            <a:avLst/>
          </a:prstGeom>
          <a:blipFill>
            <a:blip r:embed="rId9"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 name="object 9"/>
          <p:cNvSpPr/>
          <p:nvPr/>
        </p:nvSpPr>
        <p:spPr>
          <a:xfrm>
            <a:off x="8910319" y="3967987"/>
            <a:ext cx="1742185" cy="1742186"/>
          </a:xfrm>
          <a:prstGeom prst="rect">
            <a:avLst/>
          </a:prstGeom>
          <a:blipFill>
            <a:blip r:embed="rId10"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0" name="object 10"/>
          <p:cNvSpPr txBox="1">
            <a:spLocks noGrp="1"/>
          </p:cNvSpPr>
          <p:nvPr>
            <p:ph type="title"/>
          </p:nvPr>
        </p:nvSpPr>
        <p:spPr>
          <a:xfrm>
            <a:off x="910539" y="373506"/>
            <a:ext cx="7166661" cy="627736"/>
          </a:xfrm>
          <a:prstGeom prst="rect">
            <a:avLst/>
          </a:prstGeom>
        </p:spPr>
        <p:txBody>
          <a:bodyPr vert="horz" wrap="square" lIns="0" tIns="12065" rIns="0" bIns="0" rtlCol="0">
            <a:spAutoFit/>
          </a:bodyPr>
          <a:lstStyle/>
          <a:p>
            <a:pPr marL="12700">
              <a:lnSpc>
                <a:spcPct val="100000"/>
              </a:lnSpc>
              <a:spcBef>
                <a:spcPts val="95"/>
              </a:spcBef>
            </a:pPr>
            <a:r>
              <a:rPr sz="4000" spc="-295" dirty="0">
                <a:solidFill>
                  <a:srgbClr val="047AC4"/>
                </a:solidFill>
                <a:latin typeface="+mj-lt"/>
              </a:rPr>
              <a:t>Why</a:t>
            </a:r>
            <a:r>
              <a:rPr lang="en-GB" sz="4000" spc="-295" dirty="0">
                <a:solidFill>
                  <a:srgbClr val="047AC4"/>
                </a:solidFill>
                <a:latin typeface="+mj-lt"/>
              </a:rPr>
              <a:t> </a:t>
            </a:r>
            <a:r>
              <a:rPr sz="4000" spc="-295" dirty="0">
                <a:solidFill>
                  <a:srgbClr val="047AC4"/>
                </a:solidFill>
                <a:latin typeface="+mj-lt"/>
              </a:rPr>
              <a:t>is cyberbullying</a:t>
            </a:r>
            <a:r>
              <a:rPr sz="4000" spc="-660" dirty="0">
                <a:solidFill>
                  <a:srgbClr val="047AC4"/>
                </a:solidFill>
                <a:latin typeface="+mj-lt"/>
              </a:rPr>
              <a:t> </a:t>
            </a:r>
            <a:r>
              <a:rPr sz="4000" spc="-265" dirty="0">
                <a:solidFill>
                  <a:srgbClr val="047AC4"/>
                </a:solidFill>
                <a:latin typeface="+mj-lt"/>
              </a:rPr>
              <a:t>different?</a:t>
            </a:r>
            <a:endParaRPr sz="4000" dirty="0">
              <a:latin typeface="+mj-lt"/>
            </a:endParaRPr>
          </a:p>
        </p:txBody>
      </p:sp>
      <p:sp>
        <p:nvSpPr>
          <p:cNvPr id="11" name="object 11"/>
          <p:cNvSpPr txBox="1"/>
          <p:nvPr/>
        </p:nvSpPr>
        <p:spPr>
          <a:xfrm>
            <a:off x="1499108" y="3440938"/>
            <a:ext cx="2082292" cy="382797"/>
          </a:xfrm>
          <a:prstGeom prst="rect">
            <a:avLst/>
          </a:prstGeom>
        </p:spPr>
        <p:txBody>
          <a:bodyPr vert="horz" wrap="square" lIns="0" tIns="13335" rIns="0" bIns="0" rtlCol="0">
            <a:spAutoFit/>
          </a:bodyPr>
          <a:lstStyle/>
          <a:p>
            <a:pPr marL="12700" marR="0" lvl="0" indent="0" algn="l" defTabSz="914400" rtl="0" eaLnBrk="1" fontAlgn="auto" latinLnBrk="0" hangingPunct="1">
              <a:lnSpc>
                <a:spcPct val="100000"/>
              </a:lnSpc>
              <a:spcBef>
                <a:spcPts val="105"/>
              </a:spcBef>
              <a:spcAft>
                <a:spcPts val="0"/>
              </a:spcAft>
              <a:buClrTx/>
              <a:buSzTx/>
              <a:buFontTx/>
              <a:buNone/>
              <a:tabLst/>
              <a:defRPr/>
            </a:pPr>
            <a:r>
              <a:rPr kumimoji="0" sz="2400" b="1" i="0" u="none" strike="noStrike" kern="1200" cap="none" spc="-165" normalizeH="0" baseline="0" noProof="0" dirty="0">
                <a:ln>
                  <a:noFill/>
                </a:ln>
                <a:solidFill>
                  <a:srgbClr val="4470C4"/>
                </a:solidFill>
                <a:effectLst/>
                <a:uLnTx/>
                <a:uFillTx/>
                <a:latin typeface="Calibri Light" panose="020F0302020204030204"/>
                <a:ea typeface="+mn-ea"/>
                <a:cs typeface="Arial"/>
              </a:rPr>
              <a:t>Hard</a:t>
            </a:r>
            <a:r>
              <a:rPr kumimoji="0" sz="2400" b="1" i="0" u="none" strike="noStrike" kern="1200" cap="none" spc="-290" normalizeH="0" baseline="0" noProof="0" dirty="0">
                <a:ln>
                  <a:noFill/>
                </a:ln>
                <a:solidFill>
                  <a:srgbClr val="4470C4"/>
                </a:solidFill>
                <a:effectLst/>
                <a:uLnTx/>
                <a:uFillTx/>
                <a:latin typeface="Calibri Light" panose="020F0302020204030204"/>
                <a:ea typeface="+mn-ea"/>
                <a:cs typeface="Arial"/>
              </a:rPr>
              <a:t> </a:t>
            </a:r>
            <a:r>
              <a:rPr kumimoji="0" lang="en-GB" sz="2400" b="1" i="0" u="none" strike="noStrike" kern="1200" cap="none" spc="-290" normalizeH="0" baseline="0" noProof="0" dirty="0">
                <a:ln>
                  <a:noFill/>
                </a:ln>
                <a:solidFill>
                  <a:srgbClr val="4470C4"/>
                </a:solidFill>
                <a:effectLst/>
                <a:uLnTx/>
                <a:uFillTx/>
                <a:latin typeface="Calibri Light" panose="020F0302020204030204"/>
                <a:ea typeface="+mn-ea"/>
                <a:cs typeface="Arial"/>
              </a:rPr>
              <a:t> </a:t>
            </a:r>
            <a:r>
              <a:rPr kumimoji="0" sz="2400" b="1" i="0" u="none" strike="noStrike" kern="1200" cap="none" spc="-120" normalizeH="0" baseline="0" noProof="0" dirty="0">
                <a:ln>
                  <a:noFill/>
                </a:ln>
                <a:solidFill>
                  <a:srgbClr val="4470C4"/>
                </a:solidFill>
                <a:effectLst/>
                <a:uLnTx/>
                <a:uFillTx/>
                <a:latin typeface="Calibri Light" panose="020F0302020204030204"/>
                <a:ea typeface="+mn-ea"/>
                <a:cs typeface="Arial"/>
              </a:rPr>
              <a:t>to</a:t>
            </a:r>
            <a:r>
              <a:rPr kumimoji="0" lang="en-GB" sz="2400" b="1" i="0" u="none" strike="noStrike" kern="1200" cap="none" spc="-120" normalizeH="0" baseline="0" noProof="0" dirty="0">
                <a:ln>
                  <a:noFill/>
                </a:ln>
                <a:solidFill>
                  <a:srgbClr val="4470C4"/>
                </a:solidFill>
                <a:effectLst/>
                <a:uLnTx/>
                <a:uFillTx/>
                <a:latin typeface="Calibri Light" panose="020F0302020204030204"/>
                <a:ea typeface="+mn-ea"/>
                <a:cs typeface="Arial"/>
              </a:rPr>
              <a:t> </a:t>
            </a:r>
            <a:r>
              <a:rPr kumimoji="0" sz="2400" b="1" i="0" u="none" strike="noStrike" kern="1200" cap="none" spc="-120" normalizeH="0" baseline="0" noProof="0" dirty="0">
                <a:ln>
                  <a:noFill/>
                </a:ln>
                <a:solidFill>
                  <a:srgbClr val="4470C4"/>
                </a:solidFill>
                <a:effectLst/>
                <a:uLnTx/>
                <a:uFillTx/>
                <a:latin typeface="Calibri Light" panose="020F0302020204030204"/>
                <a:ea typeface="+mn-ea"/>
                <a:cs typeface="Arial"/>
              </a:rPr>
              <a:t>escape</a:t>
            </a:r>
            <a:endParaRPr kumimoji="0" sz="2400" b="0" i="0" u="none" strike="noStrike" kern="1200" cap="none" spc="0" normalizeH="0" baseline="0" noProof="0" dirty="0">
              <a:ln>
                <a:noFill/>
              </a:ln>
              <a:solidFill>
                <a:prstClr val="black"/>
              </a:solidFill>
              <a:effectLst/>
              <a:uLnTx/>
              <a:uFillTx/>
              <a:latin typeface="Calibri Light" panose="020F0302020204030204"/>
              <a:ea typeface="+mn-ea"/>
              <a:cs typeface="Arial"/>
            </a:endParaRPr>
          </a:p>
        </p:txBody>
      </p:sp>
      <p:sp>
        <p:nvSpPr>
          <p:cNvPr id="12" name="object 12"/>
          <p:cNvSpPr txBox="1"/>
          <p:nvPr/>
        </p:nvSpPr>
        <p:spPr>
          <a:xfrm>
            <a:off x="1489327" y="5874207"/>
            <a:ext cx="1506601" cy="751488"/>
          </a:xfrm>
          <a:prstGeom prst="rect">
            <a:avLst/>
          </a:prstGeom>
        </p:spPr>
        <p:txBody>
          <a:bodyPr vert="horz" wrap="square" lIns="0" tIns="12700" rIns="0" bIns="0" rtlCol="0">
            <a:spAutoFit/>
          </a:bodyPr>
          <a:lstStyle/>
          <a:p>
            <a:pPr marL="12700" marR="13970" lvl="0" indent="0" algn="l" defTabSz="914400" rtl="0" eaLnBrk="1" fontAlgn="auto" latinLnBrk="0" hangingPunct="1">
              <a:lnSpc>
                <a:spcPct val="100000"/>
              </a:lnSpc>
              <a:spcBef>
                <a:spcPts val="100"/>
              </a:spcBef>
              <a:spcAft>
                <a:spcPts val="0"/>
              </a:spcAft>
              <a:buClrTx/>
              <a:buSzTx/>
              <a:buFontTx/>
              <a:buNone/>
              <a:tabLst/>
              <a:defRPr/>
            </a:pPr>
            <a:r>
              <a:rPr kumimoji="0" sz="2400" b="1" i="0" u="none" strike="noStrike" kern="1200" cap="none" spc="-160" normalizeH="0" baseline="0" noProof="0" dirty="0">
                <a:ln>
                  <a:noFill/>
                </a:ln>
                <a:solidFill>
                  <a:srgbClr val="4470C4"/>
                </a:solidFill>
                <a:effectLst/>
                <a:uLnTx/>
                <a:uFillTx/>
                <a:latin typeface="Calibri Light" panose="020F0302020204030204"/>
                <a:ea typeface="+mn-ea"/>
                <a:cs typeface="Arial"/>
              </a:rPr>
              <a:t>2</a:t>
            </a:r>
            <a:r>
              <a:rPr kumimoji="0" sz="2400" b="1" i="0" u="none" strike="noStrike" kern="1200" cap="none" spc="80" normalizeH="0" baseline="0" noProof="0" dirty="0">
                <a:ln>
                  <a:noFill/>
                </a:ln>
                <a:solidFill>
                  <a:srgbClr val="4470C4"/>
                </a:solidFill>
                <a:effectLst/>
                <a:uLnTx/>
                <a:uFillTx/>
                <a:latin typeface="Calibri Light" panose="020F0302020204030204"/>
                <a:ea typeface="+mn-ea"/>
                <a:cs typeface="Arial"/>
              </a:rPr>
              <a:t>4</a:t>
            </a:r>
            <a:r>
              <a:rPr kumimoji="0" sz="2400" b="1" i="0" u="none" strike="noStrike" kern="1200" cap="none" spc="-175" normalizeH="0" baseline="0" noProof="0" dirty="0">
                <a:ln>
                  <a:noFill/>
                </a:ln>
                <a:solidFill>
                  <a:srgbClr val="4470C4"/>
                </a:solidFill>
                <a:effectLst/>
                <a:uLnTx/>
                <a:uFillTx/>
                <a:latin typeface="Calibri Light" panose="020F0302020204030204"/>
                <a:ea typeface="+mn-ea"/>
                <a:cs typeface="Arial"/>
              </a:rPr>
              <a:t>hour  </a:t>
            </a:r>
            <a:r>
              <a:rPr kumimoji="0" sz="2400" b="1" i="0" u="none" strike="noStrike" kern="1200" cap="none" spc="-160" normalizeH="0" baseline="0" noProof="0" dirty="0">
                <a:ln>
                  <a:noFill/>
                </a:ln>
                <a:solidFill>
                  <a:srgbClr val="4470C4"/>
                </a:solidFill>
                <a:effectLst/>
                <a:uLnTx/>
                <a:uFillTx/>
                <a:latin typeface="Calibri Light" panose="020F0302020204030204"/>
                <a:ea typeface="+mn-ea"/>
                <a:cs typeface="Arial"/>
              </a:rPr>
              <a:t>acce</a:t>
            </a:r>
            <a:r>
              <a:rPr kumimoji="0" sz="2400" b="1" i="0" u="none" strike="noStrike" kern="1200" cap="none" spc="-170" normalizeH="0" baseline="0" noProof="0" dirty="0">
                <a:ln>
                  <a:noFill/>
                </a:ln>
                <a:solidFill>
                  <a:srgbClr val="4470C4"/>
                </a:solidFill>
                <a:effectLst/>
                <a:uLnTx/>
                <a:uFillTx/>
                <a:latin typeface="Calibri Light" panose="020F0302020204030204"/>
                <a:ea typeface="+mn-ea"/>
                <a:cs typeface="Arial"/>
              </a:rPr>
              <a:t>s</a:t>
            </a:r>
            <a:r>
              <a:rPr kumimoji="0" sz="2400" b="1" i="0" u="none" strike="noStrike" kern="1200" cap="none" spc="0" normalizeH="0" baseline="0" noProof="0" dirty="0">
                <a:ln>
                  <a:noFill/>
                </a:ln>
                <a:solidFill>
                  <a:srgbClr val="4470C4"/>
                </a:solidFill>
                <a:effectLst/>
                <a:uLnTx/>
                <a:uFillTx/>
                <a:latin typeface="Calibri Light" panose="020F0302020204030204"/>
                <a:ea typeface="+mn-ea"/>
                <a:cs typeface="Arial"/>
              </a:rPr>
              <a:t>s</a:t>
            </a:r>
            <a:endParaRPr kumimoji="0" sz="2400" b="0" i="0" u="none" strike="noStrike" kern="1200" cap="none" spc="0" normalizeH="0" baseline="0" noProof="0" dirty="0">
              <a:ln>
                <a:noFill/>
              </a:ln>
              <a:solidFill>
                <a:prstClr val="black"/>
              </a:solidFill>
              <a:effectLst/>
              <a:uLnTx/>
              <a:uFillTx/>
              <a:latin typeface="Calibri Light" panose="020F0302020204030204"/>
              <a:ea typeface="+mn-ea"/>
              <a:cs typeface="Arial"/>
            </a:endParaRPr>
          </a:p>
        </p:txBody>
      </p:sp>
      <p:sp>
        <p:nvSpPr>
          <p:cNvPr id="13" name="object 13"/>
          <p:cNvSpPr txBox="1"/>
          <p:nvPr/>
        </p:nvSpPr>
        <p:spPr>
          <a:xfrm>
            <a:off x="5034152" y="3474211"/>
            <a:ext cx="2585848" cy="321242"/>
          </a:xfrm>
          <a:prstGeom prst="rect">
            <a:avLst/>
          </a:prstGeom>
        </p:spPr>
        <p:txBody>
          <a:bodyPr vert="horz" wrap="square" lIns="0" tIns="13335" rIns="0" bIns="0" rtlCol="0">
            <a:spAutoFit/>
          </a:bodyPr>
          <a:lstStyle/>
          <a:p>
            <a:pPr marL="12700" marR="5080" lvl="0" indent="0" algn="l" defTabSz="914400" rtl="0" eaLnBrk="1" fontAlgn="auto" latinLnBrk="0" hangingPunct="1">
              <a:lnSpc>
                <a:spcPct val="100000"/>
              </a:lnSpc>
              <a:spcBef>
                <a:spcPts val="105"/>
              </a:spcBef>
              <a:spcAft>
                <a:spcPts val="0"/>
              </a:spcAft>
              <a:buClrTx/>
              <a:buSzTx/>
              <a:buFontTx/>
              <a:buNone/>
              <a:tabLst/>
              <a:defRPr/>
            </a:pPr>
            <a:r>
              <a:rPr kumimoji="0" sz="2000" b="1" i="0" u="none" strike="noStrike" kern="1200" cap="none" spc="-114" normalizeH="0" baseline="0" noProof="0" dirty="0">
                <a:ln>
                  <a:noFill/>
                </a:ln>
                <a:solidFill>
                  <a:srgbClr val="4470C4"/>
                </a:solidFill>
                <a:effectLst/>
                <a:uLnTx/>
                <a:uFillTx/>
                <a:latin typeface="Calibri Light" panose="020F0302020204030204"/>
                <a:ea typeface="+mn-ea"/>
                <a:cs typeface="Arial"/>
              </a:rPr>
              <a:t>I</a:t>
            </a:r>
            <a:r>
              <a:rPr kumimoji="0" sz="2000" b="1" i="0" u="none" strike="noStrike" kern="1200" cap="none" spc="-130" normalizeH="0" baseline="0" noProof="0" dirty="0">
                <a:ln>
                  <a:noFill/>
                </a:ln>
                <a:solidFill>
                  <a:srgbClr val="4470C4"/>
                </a:solidFill>
                <a:effectLst/>
                <a:uLnTx/>
                <a:uFillTx/>
                <a:latin typeface="Calibri Light" panose="020F0302020204030204"/>
                <a:ea typeface="+mn-ea"/>
                <a:cs typeface="Arial"/>
              </a:rPr>
              <a:t>n</a:t>
            </a:r>
            <a:r>
              <a:rPr kumimoji="0" sz="2000" b="1" i="0" u="none" strike="noStrike" kern="1200" cap="none" spc="-125" normalizeH="0" baseline="0" noProof="0" dirty="0">
                <a:ln>
                  <a:noFill/>
                </a:ln>
                <a:solidFill>
                  <a:srgbClr val="4470C4"/>
                </a:solidFill>
                <a:effectLst/>
                <a:uLnTx/>
                <a:uFillTx/>
                <a:latin typeface="Calibri Light" panose="020F0302020204030204"/>
                <a:ea typeface="+mn-ea"/>
                <a:cs typeface="Arial"/>
              </a:rPr>
              <a:t>s</a:t>
            </a:r>
            <a:r>
              <a:rPr kumimoji="0" sz="2000" b="1" i="0" u="none" strike="noStrike" kern="1200" cap="none" spc="-120" normalizeH="0" baseline="0" noProof="0" dirty="0">
                <a:ln>
                  <a:noFill/>
                </a:ln>
                <a:solidFill>
                  <a:srgbClr val="4470C4"/>
                </a:solidFill>
                <a:effectLst/>
                <a:uLnTx/>
                <a:uFillTx/>
                <a:latin typeface="Calibri Light" panose="020F0302020204030204"/>
                <a:ea typeface="+mn-ea"/>
                <a:cs typeface="Arial"/>
              </a:rPr>
              <a:t>t</a:t>
            </a:r>
            <a:r>
              <a:rPr kumimoji="0" sz="2000" b="1" i="0" u="none" strike="noStrike" kern="1200" cap="none" spc="-135" normalizeH="0" baseline="0" noProof="0" dirty="0">
                <a:ln>
                  <a:noFill/>
                </a:ln>
                <a:solidFill>
                  <a:srgbClr val="4470C4"/>
                </a:solidFill>
                <a:effectLst/>
                <a:uLnTx/>
                <a:uFillTx/>
                <a:latin typeface="Calibri Light" panose="020F0302020204030204"/>
                <a:ea typeface="+mn-ea"/>
                <a:cs typeface="Arial"/>
              </a:rPr>
              <a:t>a</a:t>
            </a:r>
            <a:r>
              <a:rPr kumimoji="0" sz="2000" b="1" i="0" u="none" strike="noStrike" kern="1200" cap="none" spc="-140" normalizeH="0" baseline="0" noProof="0" dirty="0">
                <a:ln>
                  <a:noFill/>
                </a:ln>
                <a:solidFill>
                  <a:srgbClr val="4470C4"/>
                </a:solidFill>
                <a:effectLst/>
                <a:uLnTx/>
                <a:uFillTx/>
                <a:latin typeface="Calibri Light" panose="020F0302020204030204"/>
                <a:ea typeface="+mn-ea"/>
                <a:cs typeface="Arial"/>
              </a:rPr>
              <a:t>n</a:t>
            </a:r>
            <a:r>
              <a:rPr kumimoji="0" sz="2000" b="1" i="0" u="none" strike="noStrike" kern="1200" cap="none" spc="-135" normalizeH="0" baseline="0" noProof="0" dirty="0">
                <a:ln>
                  <a:noFill/>
                </a:ln>
                <a:solidFill>
                  <a:srgbClr val="4470C4"/>
                </a:solidFill>
                <a:effectLst/>
                <a:uLnTx/>
                <a:uFillTx/>
                <a:latin typeface="Calibri Light" panose="020F0302020204030204"/>
                <a:ea typeface="+mn-ea"/>
                <a:cs typeface="Arial"/>
              </a:rPr>
              <a:t>t</a:t>
            </a:r>
            <a:r>
              <a:rPr kumimoji="0" sz="2000" b="1" i="0" u="none" strike="noStrike" kern="1200" cap="none" spc="-130" normalizeH="0" baseline="0" noProof="0" dirty="0">
                <a:ln>
                  <a:noFill/>
                </a:ln>
                <a:solidFill>
                  <a:srgbClr val="4470C4"/>
                </a:solidFill>
                <a:effectLst/>
                <a:uLnTx/>
                <a:uFillTx/>
                <a:latin typeface="Calibri Light" panose="020F0302020204030204"/>
                <a:ea typeface="+mn-ea"/>
                <a:cs typeface="Arial"/>
              </a:rPr>
              <a:t>l</a:t>
            </a:r>
            <a:r>
              <a:rPr kumimoji="0" sz="2000" b="1" i="0" u="none" strike="noStrike" kern="1200" cap="none" spc="95" normalizeH="0" baseline="0" noProof="0" dirty="0">
                <a:ln>
                  <a:noFill/>
                </a:ln>
                <a:solidFill>
                  <a:srgbClr val="4470C4"/>
                </a:solidFill>
                <a:effectLst/>
                <a:uLnTx/>
                <a:uFillTx/>
                <a:latin typeface="Calibri Light" panose="020F0302020204030204"/>
                <a:ea typeface="+mn-ea"/>
                <a:cs typeface="Arial"/>
              </a:rPr>
              <a:t>y</a:t>
            </a:r>
            <a:r>
              <a:rPr kumimoji="0" lang="en-GB" sz="2000" b="1" i="0" u="none" strike="noStrike" kern="1200" cap="none" spc="95" normalizeH="0" baseline="0" noProof="0" dirty="0">
                <a:ln>
                  <a:noFill/>
                </a:ln>
                <a:solidFill>
                  <a:srgbClr val="4470C4"/>
                </a:solidFill>
                <a:effectLst/>
                <a:uLnTx/>
                <a:uFillTx/>
                <a:latin typeface="Calibri Light" panose="020F0302020204030204"/>
                <a:ea typeface="+mn-ea"/>
                <a:cs typeface="Arial"/>
              </a:rPr>
              <a:t> </a:t>
            </a:r>
            <a:r>
              <a:rPr kumimoji="0" sz="2000" b="1" i="0" u="none" strike="noStrike" kern="1200" cap="none" spc="-165" normalizeH="0" baseline="0" noProof="0" dirty="0">
                <a:ln>
                  <a:noFill/>
                </a:ln>
                <a:solidFill>
                  <a:srgbClr val="4470C4"/>
                </a:solidFill>
                <a:effectLst/>
                <a:uLnTx/>
                <a:uFillTx/>
                <a:latin typeface="Calibri Light" panose="020F0302020204030204"/>
                <a:ea typeface="+mn-ea"/>
                <a:cs typeface="Arial"/>
              </a:rPr>
              <a:t>r</a:t>
            </a:r>
            <a:r>
              <a:rPr kumimoji="0" sz="2000" b="1" i="0" u="none" strike="noStrike" kern="1200" cap="none" spc="-170" normalizeH="0" baseline="0" noProof="0" dirty="0">
                <a:ln>
                  <a:noFill/>
                </a:ln>
                <a:solidFill>
                  <a:srgbClr val="4470C4"/>
                </a:solidFill>
                <a:effectLst/>
                <a:uLnTx/>
                <a:uFillTx/>
                <a:latin typeface="Calibri Light" panose="020F0302020204030204"/>
                <a:ea typeface="+mn-ea"/>
                <a:cs typeface="Arial"/>
              </a:rPr>
              <a:t>eac</a:t>
            </a:r>
            <a:r>
              <a:rPr kumimoji="0" sz="2000" b="1" i="0" u="none" strike="noStrike" kern="1200" cap="none" spc="0" normalizeH="0" baseline="0" noProof="0" dirty="0">
                <a:ln>
                  <a:noFill/>
                </a:ln>
                <a:solidFill>
                  <a:srgbClr val="4470C4"/>
                </a:solidFill>
                <a:effectLst/>
                <a:uLnTx/>
                <a:uFillTx/>
                <a:latin typeface="Calibri Light" panose="020F0302020204030204"/>
                <a:ea typeface="+mn-ea"/>
                <a:cs typeface="Arial"/>
              </a:rPr>
              <a:t>h</a:t>
            </a:r>
            <a:r>
              <a:rPr kumimoji="0" lang="en-GB" sz="2000" b="1" i="0" u="none" strike="noStrike" kern="1200" cap="none" spc="0" normalizeH="0" baseline="0" noProof="0" dirty="0">
                <a:ln>
                  <a:noFill/>
                </a:ln>
                <a:solidFill>
                  <a:srgbClr val="4470C4"/>
                </a:solidFill>
                <a:effectLst/>
                <a:uLnTx/>
                <a:uFillTx/>
                <a:latin typeface="Calibri Light" panose="020F0302020204030204"/>
                <a:ea typeface="+mn-ea"/>
                <a:cs typeface="Arial"/>
              </a:rPr>
              <a:t>es </a:t>
            </a:r>
            <a:r>
              <a:rPr kumimoji="0" sz="2000" b="1" i="0" u="none" strike="noStrike" kern="1200" cap="none" spc="-140" normalizeH="0" baseline="0" noProof="0" dirty="0">
                <a:ln>
                  <a:noFill/>
                </a:ln>
                <a:solidFill>
                  <a:srgbClr val="4470C4"/>
                </a:solidFill>
                <a:effectLst/>
                <a:uLnTx/>
                <a:uFillTx/>
                <a:latin typeface="Calibri Light" panose="020F0302020204030204"/>
                <a:ea typeface="+mn-ea"/>
                <a:cs typeface="Arial"/>
              </a:rPr>
              <a:t>audience</a:t>
            </a:r>
            <a:endParaRPr kumimoji="0" sz="2000" b="0" i="0" u="none" strike="noStrike" kern="1200" cap="none" spc="0" normalizeH="0" baseline="0" noProof="0" dirty="0">
              <a:ln>
                <a:noFill/>
              </a:ln>
              <a:solidFill>
                <a:prstClr val="black"/>
              </a:solidFill>
              <a:effectLst/>
              <a:uLnTx/>
              <a:uFillTx/>
              <a:latin typeface="Calibri Light" panose="020F0302020204030204"/>
              <a:ea typeface="+mn-ea"/>
              <a:cs typeface="Arial"/>
            </a:endParaRPr>
          </a:p>
        </p:txBody>
      </p:sp>
      <p:sp>
        <p:nvSpPr>
          <p:cNvPr id="14" name="object 14"/>
          <p:cNvSpPr txBox="1"/>
          <p:nvPr/>
        </p:nvSpPr>
        <p:spPr>
          <a:xfrm>
            <a:off x="5614542" y="5874207"/>
            <a:ext cx="1357758" cy="382156"/>
          </a:xfrm>
          <a:prstGeom prst="rect">
            <a:avLst/>
          </a:prstGeom>
        </p:spPr>
        <p:txBody>
          <a:bodyPr vert="horz" wrap="square" lIns="0" tIns="12700" rIns="0" bIns="0" rtlCol="0">
            <a:spAutoFit/>
          </a:body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sz="2400" b="1" i="0" u="none" strike="noStrike" kern="1200" cap="none" spc="-170" normalizeH="0" baseline="0" noProof="0" dirty="0">
                <a:ln>
                  <a:noFill/>
                </a:ln>
                <a:solidFill>
                  <a:srgbClr val="4470C4"/>
                </a:solidFill>
                <a:effectLst/>
                <a:uLnTx/>
                <a:uFillTx/>
                <a:latin typeface="Calibri Light" panose="020F0302020204030204"/>
                <a:ea typeface="+mn-ea"/>
                <a:cs typeface="Arial"/>
              </a:rPr>
              <a:t>Anonymity</a:t>
            </a:r>
            <a:endParaRPr kumimoji="0" sz="2400" b="0" i="0" u="none" strike="noStrike" kern="1200" cap="none" spc="0" normalizeH="0" baseline="0" noProof="0" dirty="0">
              <a:ln>
                <a:noFill/>
              </a:ln>
              <a:solidFill>
                <a:prstClr val="black"/>
              </a:solidFill>
              <a:effectLst/>
              <a:uLnTx/>
              <a:uFillTx/>
              <a:latin typeface="Calibri Light" panose="020F0302020204030204"/>
              <a:ea typeface="+mn-ea"/>
              <a:cs typeface="Arial"/>
            </a:endParaRPr>
          </a:p>
        </p:txBody>
      </p:sp>
      <p:sp>
        <p:nvSpPr>
          <p:cNvPr id="15" name="object 15"/>
          <p:cNvSpPr txBox="1"/>
          <p:nvPr/>
        </p:nvSpPr>
        <p:spPr>
          <a:xfrm>
            <a:off x="9515093" y="3474211"/>
            <a:ext cx="1386206" cy="382797"/>
          </a:xfrm>
          <a:prstGeom prst="rect">
            <a:avLst/>
          </a:prstGeom>
        </p:spPr>
        <p:txBody>
          <a:bodyPr vert="horz" wrap="square" lIns="0" tIns="13335" rIns="0" bIns="0" rtlCol="0">
            <a:spAutoFit/>
          </a:bodyPr>
          <a:lstStyle/>
          <a:p>
            <a:pPr marL="12700" marR="0" lvl="0" indent="0" algn="l" defTabSz="914400" rtl="0" eaLnBrk="1" fontAlgn="auto" latinLnBrk="0" hangingPunct="1">
              <a:lnSpc>
                <a:spcPct val="100000"/>
              </a:lnSpc>
              <a:spcBef>
                <a:spcPts val="105"/>
              </a:spcBef>
              <a:spcAft>
                <a:spcPts val="0"/>
              </a:spcAft>
              <a:buClrTx/>
              <a:buSzTx/>
              <a:buFontTx/>
              <a:buNone/>
              <a:tabLst/>
              <a:defRPr/>
            </a:pPr>
            <a:r>
              <a:rPr kumimoji="0" sz="2400" b="1" i="0" u="none" strike="noStrike" kern="1200" cap="none" spc="-145" normalizeH="0" baseline="0" noProof="0" dirty="0" err="1">
                <a:ln>
                  <a:noFill/>
                </a:ln>
                <a:solidFill>
                  <a:srgbClr val="4470C4"/>
                </a:solidFill>
                <a:effectLst/>
                <a:uLnTx/>
                <a:uFillTx/>
                <a:latin typeface="Calibri Light" panose="020F0302020204030204"/>
                <a:ea typeface="+mn-ea"/>
                <a:cs typeface="Arial"/>
              </a:rPr>
              <a:t>Repet</a:t>
            </a:r>
            <a:r>
              <a:rPr kumimoji="0" lang="en-GB" sz="2400" b="1" i="0" u="none" strike="noStrike" kern="1200" cap="none" spc="-145" normalizeH="0" baseline="0" noProof="0" dirty="0" err="1">
                <a:ln>
                  <a:noFill/>
                </a:ln>
                <a:solidFill>
                  <a:srgbClr val="4470C4"/>
                </a:solidFill>
                <a:effectLst/>
                <a:uLnTx/>
                <a:uFillTx/>
                <a:latin typeface="Calibri Light" panose="020F0302020204030204"/>
                <a:ea typeface="+mn-ea"/>
                <a:cs typeface="Arial"/>
              </a:rPr>
              <a:t>i</a:t>
            </a:r>
            <a:r>
              <a:rPr kumimoji="0" sz="2400" b="1" i="0" u="none" strike="noStrike" kern="1200" cap="none" spc="-145" normalizeH="0" baseline="0" noProof="0" dirty="0" err="1">
                <a:ln>
                  <a:noFill/>
                </a:ln>
                <a:solidFill>
                  <a:srgbClr val="4470C4"/>
                </a:solidFill>
                <a:effectLst/>
                <a:uLnTx/>
                <a:uFillTx/>
                <a:latin typeface="Calibri Light" panose="020F0302020204030204"/>
                <a:ea typeface="+mn-ea"/>
                <a:cs typeface="Arial"/>
              </a:rPr>
              <a:t>tive</a:t>
            </a:r>
            <a:endParaRPr kumimoji="0" sz="2400" b="0" i="0" u="none" strike="noStrike" kern="1200" cap="none" spc="0" normalizeH="0" baseline="0" noProof="0" dirty="0">
              <a:ln>
                <a:noFill/>
              </a:ln>
              <a:solidFill>
                <a:prstClr val="black"/>
              </a:solidFill>
              <a:effectLst/>
              <a:uLnTx/>
              <a:uFillTx/>
              <a:latin typeface="Calibri Light" panose="020F0302020204030204"/>
              <a:ea typeface="+mn-ea"/>
              <a:cs typeface="Arial"/>
            </a:endParaRPr>
          </a:p>
        </p:txBody>
      </p:sp>
      <p:sp>
        <p:nvSpPr>
          <p:cNvPr id="16" name="object 16"/>
          <p:cNvSpPr txBox="1"/>
          <p:nvPr/>
        </p:nvSpPr>
        <p:spPr>
          <a:xfrm>
            <a:off x="10797585" y="5181600"/>
            <a:ext cx="1198975" cy="751488"/>
          </a:xfrm>
          <a:prstGeom prst="rect">
            <a:avLst/>
          </a:prstGeom>
        </p:spPr>
        <p:txBody>
          <a:bodyPr vert="horz" wrap="square" lIns="0" tIns="12700" rIns="0" bIns="0" rtlCol="0">
            <a:spAutoFit/>
          </a:body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sz="2400" b="1" i="0" u="none" strike="noStrike" kern="1200" cap="none" spc="-165" normalizeH="0" baseline="0" noProof="0" dirty="0">
                <a:ln>
                  <a:noFill/>
                </a:ln>
                <a:solidFill>
                  <a:srgbClr val="4470C4"/>
                </a:solidFill>
                <a:effectLst/>
                <a:uLnTx/>
                <a:uFillTx/>
                <a:latin typeface="Calibri Light" panose="020F0302020204030204"/>
                <a:ea typeface="+mn-ea"/>
                <a:cs typeface="Arial"/>
              </a:rPr>
              <a:t>Hard</a:t>
            </a:r>
            <a:r>
              <a:rPr kumimoji="0" sz="2400" b="1" i="0" u="none" strike="noStrike" kern="1200" cap="none" spc="-280" normalizeH="0" baseline="0" noProof="0" dirty="0">
                <a:ln>
                  <a:noFill/>
                </a:ln>
                <a:solidFill>
                  <a:srgbClr val="4470C4"/>
                </a:solidFill>
                <a:effectLst/>
                <a:uLnTx/>
                <a:uFillTx/>
                <a:latin typeface="Calibri Light" panose="020F0302020204030204"/>
                <a:ea typeface="+mn-ea"/>
                <a:cs typeface="Arial"/>
              </a:rPr>
              <a:t> </a:t>
            </a:r>
            <a:r>
              <a:rPr kumimoji="0" lang="en-GB" sz="2400" b="1" i="0" u="none" strike="noStrike" kern="1200" cap="none" spc="-280" normalizeH="0" baseline="0" noProof="0" dirty="0">
                <a:ln>
                  <a:noFill/>
                </a:ln>
                <a:solidFill>
                  <a:srgbClr val="4470C4"/>
                </a:solidFill>
                <a:effectLst/>
                <a:uLnTx/>
                <a:uFillTx/>
                <a:latin typeface="Calibri Light" panose="020F0302020204030204"/>
                <a:ea typeface="+mn-ea"/>
                <a:cs typeface="Arial"/>
              </a:rPr>
              <a:t> </a:t>
            </a:r>
            <a:r>
              <a:rPr kumimoji="0" sz="2400" b="1" i="0" u="none" strike="noStrike" kern="1200" cap="none" spc="-110" normalizeH="0" baseline="0" noProof="0" dirty="0">
                <a:ln>
                  <a:noFill/>
                </a:ln>
                <a:solidFill>
                  <a:srgbClr val="4470C4"/>
                </a:solidFill>
                <a:effectLst/>
                <a:uLnTx/>
                <a:uFillTx/>
                <a:latin typeface="Calibri Light" panose="020F0302020204030204"/>
                <a:ea typeface="+mn-ea"/>
                <a:cs typeface="Arial"/>
              </a:rPr>
              <a:t>t</a:t>
            </a:r>
            <a:r>
              <a:rPr kumimoji="0" lang="en-GB" sz="2400" b="1" i="0" u="none" strike="noStrike" kern="1200" cap="none" spc="-110" normalizeH="0" baseline="0" noProof="0" dirty="0">
                <a:ln>
                  <a:noFill/>
                </a:ln>
                <a:solidFill>
                  <a:srgbClr val="4470C4"/>
                </a:solidFill>
                <a:effectLst/>
                <a:uLnTx/>
                <a:uFillTx/>
                <a:latin typeface="Calibri Light" panose="020F0302020204030204"/>
                <a:ea typeface="+mn-ea"/>
                <a:cs typeface="Arial"/>
              </a:rPr>
              <a:t>o </a:t>
            </a:r>
            <a:r>
              <a:rPr kumimoji="0" sz="2400" b="1" i="0" u="none" strike="noStrike" kern="1200" cap="none" spc="-110" normalizeH="0" baseline="0" noProof="0" dirty="0">
                <a:ln>
                  <a:noFill/>
                </a:ln>
                <a:solidFill>
                  <a:srgbClr val="4470C4"/>
                </a:solidFill>
                <a:effectLst/>
                <a:uLnTx/>
                <a:uFillTx/>
                <a:latin typeface="Calibri Light" panose="020F0302020204030204"/>
                <a:ea typeface="+mn-ea"/>
                <a:cs typeface="Arial"/>
              </a:rPr>
              <a:t>police</a:t>
            </a:r>
            <a:endParaRPr kumimoji="0" sz="2400" b="0" i="0" u="none" strike="noStrike" kern="1200" cap="none" spc="0" normalizeH="0" baseline="0" noProof="0" dirty="0">
              <a:ln>
                <a:noFill/>
              </a:ln>
              <a:solidFill>
                <a:prstClr val="black"/>
              </a:solidFill>
              <a:effectLst/>
              <a:uLnTx/>
              <a:uFillTx/>
              <a:latin typeface="Calibri Light" panose="020F0302020204030204"/>
              <a:ea typeface="+mn-ea"/>
              <a:cs typeface="Arial"/>
            </a:endParaRPr>
          </a:p>
        </p:txBody>
      </p:sp>
      <p:sp>
        <p:nvSpPr>
          <p:cNvPr id="17" name="object 17"/>
          <p:cNvSpPr/>
          <p:nvPr/>
        </p:nvSpPr>
        <p:spPr>
          <a:xfrm>
            <a:off x="5102352" y="1511808"/>
            <a:ext cx="1869948" cy="1869948"/>
          </a:xfrm>
          <a:prstGeom prst="rect">
            <a:avLst/>
          </a:prstGeom>
          <a:blipFill>
            <a:blip r:embed="rId11"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object 18"/>
          <p:cNvSpPr/>
          <p:nvPr/>
        </p:nvSpPr>
        <p:spPr>
          <a:xfrm>
            <a:off x="5184521" y="1594611"/>
            <a:ext cx="1704721" cy="1704720"/>
          </a:xfrm>
          <a:prstGeom prst="rect">
            <a:avLst/>
          </a:prstGeom>
          <a:blipFill>
            <a:blip r:embed="rId12"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9" name="object 19"/>
          <p:cNvSpPr/>
          <p:nvPr/>
        </p:nvSpPr>
        <p:spPr>
          <a:xfrm>
            <a:off x="1272539" y="1495044"/>
            <a:ext cx="1869948" cy="1869948"/>
          </a:xfrm>
          <a:prstGeom prst="rect">
            <a:avLst/>
          </a:prstGeom>
          <a:blipFill>
            <a:blip r:embed="rId13"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0" name="object 20"/>
          <p:cNvSpPr/>
          <p:nvPr/>
        </p:nvSpPr>
        <p:spPr>
          <a:xfrm>
            <a:off x="1354708" y="1578228"/>
            <a:ext cx="1704720" cy="1704721"/>
          </a:xfrm>
          <a:prstGeom prst="rect">
            <a:avLst/>
          </a:prstGeom>
          <a:blipFill>
            <a:blip r:embed="rId14"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1" name="object 21"/>
          <p:cNvSpPr/>
          <p:nvPr/>
        </p:nvSpPr>
        <p:spPr>
          <a:xfrm>
            <a:off x="1354708" y="1594611"/>
            <a:ext cx="1044066" cy="644651"/>
          </a:xfrm>
          <a:prstGeom prst="rect">
            <a:avLst/>
          </a:prstGeom>
          <a:blipFill>
            <a:blip r:embed="rId15"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2" name="object 22"/>
          <p:cNvSpPr/>
          <p:nvPr/>
        </p:nvSpPr>
        <p:spPr>
          <a:xfrm>
            <a:off x="0" y="6221095"/>
            <a:ext cx="5791200" cy="636905"/>
          </a:xfrm>
          <a:custGeom>
            <a:avLst/>
            <a:gdLst/>
            <a:ahLst/>
            <a:cxnLst/>
            <a:rect l="l" t="t" r="r" b="b"/>
            <a:pathLst>
              <a:path w="5791200" h="636904">
                <a:moveTo>
                  <a:pt x="0" y="636904"/>
                </a:moveTo>
                <a:lnTo>
                  <a:pt x="5791200" y="636904"/>
                </a:lnTo>
                <a:lnTo>
                  <a:pt x="5791200" y="0"/>
                </a:lnTo>
                <a:lnTo>
                  <a:pt x="0" y="0"/>
                </a:lnTo>
                <a:lnTo>
                  <a:pt x="0" y="636904"/>
                </a:lnTo>
                <a:close/>
              </a:path>
            </a:pathLst>
          </a:custGeom>
          <a:solidFill>
            <a:srgbClr val="FFFFFF"/>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0036323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2036445" y="3097402"/>
            <a:ext cx="8275320" cy="0"/>
          </a:xfrm>
          <a:custGeom>
            <a:avLst/>
            <a:gdLst/>
            <a:ahLst/>
            <a:cxnLst/>
            <a:rect l="l" t="t" r="r" b="b"/>
            <a:pathLst>
              <a:path w="8275320">
                <a:moveTo>
                  <a:pt x="0" y="0"/>
                </a:moveTo>
                <a:lnTo>
                  <a:pt x="8274938" y="0"/>
                </a:lnTo>
              </a:path>
            </a:pathLst>
          </a:custGeom>
          <a:ln w="57150">
            <a:solidFill>
              <a:srgbClr val="097CC1"/>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object 3"/>
          <p:cNvSpPr txBox="1"/>
          <p:nvPr/>
        </p:nvSpPr>
        <p:spPr>
          <a:xfrm>
            <a:off x="4426458" y="4166361"/>
            <a:ext cx="1156844" cy="381515"/>
          </a:xfrm>
          <a:prstGeom prst="rect">
            <a:avLst/>
          </a:prstGeom>
        </p:spPr>
        <p:txBody>
          <a:bodyPr vert="horz" wrap="square" lIns="0" tIns="12065" rIns="0" bIns="0" rtlCol="0">
            <a:spAutoFit/>
          </a:bodyPr>
          <a:lstStyle/>
          <a:p>
            <a:pPr marL="12700" marR="0" lvl="0" indent="0" algn="l" defTabSz="914400" rtl="0" eaLnBrk="1" fontAlgn="auto" latinLnBrk="0" hangingPunct="1">
              <a:lnSpc>
                <a:spcPct val="100000"/>
              </a:lnSpc>
              <a:spcBef>
                <a:spcPts val="95"/>
              </a:spcBef>
              <a:spcAft>
                <a:spcPts val="0"/>
              </a:spcAft>
              <a:buClrTx/>
              <a:buSzTx/>
              <a:buFontTx/>
              <a:buNone/>
              <a:tabLst/>
              <a:defRPr/>
            </a:pPr>
            <a:r>
              <a:rPr kumimoji="0" sz="2400" b="0" i="0" u="none" strike="noStrike" kern="1200" cap="none" spc="-90" normalizeH="0" baseline="0" noProof="0" dirty="0">
                <a:ln>
                  <a:noFill/>
                </a:ln>
                <a:solidFill>
                  <a:srgbClr val="404040"/>
                </a:solidFill>
                <a:effectLst/>
                <a:uLnTx/>
                <a:uFillTx/>
                <a:latin typeface="Calibri Light" panose="020F0302020204030204"/>
                <a:ea typeface="+mn-ea"/>
                <a:cs typeface="Liberation Sans Narrow"/>
              </a:rPr>
              <a:t>R</a:t>
            </a:r>
            <a:r>
              <a:rPr kumimoji="0" sz="2400" b="0" i="0" u="none" strike="noStrike" kern="1200" cap="none" spc="-85" normalizeH="0" baseline="0" noProof="0" dirty="0">
                <a:ln>
                  <a:noFill/>
                </a:ln>
                <a:solidFill>
                  <a:srgbClr val="404040"/>
                </a:solidFill>
                <a:effectLst/>
                <a:uLnTx/>
                <a:uFillTx/>
                <a:latin typeface="Calibri Light" panose="020F0302020204030204"/>
                <a:ea typeface="+mn-ea"/>
                <a:cs typeface="Liberation Sans Narrow"/>
              </a:rPr>
              <a:t>ep</a:t>
            </a:r>
            <a:r>
              <a:rPr kumimoji="0" sz="2400" b="0" i="0" u="none" strike="noStrike" kern="1200" cap="none" spc="5" normalizeH="0" baseline="0" noProof="0" dirty="0">
                <a:ln>
                  <a:noFill/>
                </a:ln>
                <a:solidFill>
                  <a:srgbClr val="404040"/>
                </a:solidFill>
                <a:effectLst/>
                <a:uLnTx/>
                <a:uFillTx/>
                <a:latin typeface="Calibri Light" panose="020F0302020204030204"/>
                <a:ea typeface="+mn-ea"/>
                <a:cs typeface="Liberation Sans Narrow"/>
              </a:rPr>
              <a:t>o</a:t>
            </a:r>
            <a:r>
              <a:rPr kumimoji="0" sz="2400" b="0" i="0" u="none" strike="noStrike" kern="1200" cap="none" spc="0" normalizeH="0" baseline="0" noProof="0" dirty="0">
                <a:ln>
                  <a:noFill/>
                </a:ln>
                <a:solidFill>
                  <a:srgbClr val="404040"/>
                </a:solidFill>
                <a:effectLst/>
                <a:uLnTx/>
                <a:uFillTx/>
                <a:latin typeface="Calibri Light" panose="020F0302020204030204"/>
                <a:ea typeface="+mn-ea"/>
                <a:cs typeface="Liberation Sans Narrow"/>
              </a:rPr>
              <a:t>r</a:t>
            </a:r>
            <a:r>
              <a:rPr kumimoji="0" sz="2400" b="0" i="0" u="none" strike="noStrike" kern="1200" cap="none" spc="-5" normalizeH="0" baseline="0" noProof="0" dirty="0">
                <a:ln>
                  <a:noFill/>
                </a:ln>
                <a:solidFill>
                  <a:srgbClr val="404040"/>
                </a:solidFill>
                <a:effectLst/>
                <a:uLnTx/>
                <a:uFillTx/>
                <a:latin typeface="Calibri Light" panose="020F0302020204030204"/>
                <a:ea typeface="+mn-ea"/>
                <a:cs typeface="Liberation Sans Narrow"/>
              </a:rPr>
              <a:t>t</a:t>
            </a:r>
            <a:endParaRPr kumimoji="0" sz="2400" b="0" i="0" u="none" strike="noStrike" kern="1200" cap="none" spc="0" normalizeH="0" baseline="0" noProof="0" dirty="0">
              <a:ln>
                <a:noFill/>
              </a:ln>
              <a:solidFill>
                <a:prstClr val="black"/>
              </a:solidFill>
              <a:effectLst/>
              <a:uLnTx/>
              <a:uFillTx/>
              <a:latin typeface="Calibri Light" panose="020F0302020204030204"/>
              <a:ea typeface="+mn-ea"/>
              <a:cs typeface="Liberation Sans Narrow"/>
            </a:endParaRPr>
          </a:p>
        </p:txBody>
      </p:sp>
      <p:sp>
        <p:nvSpPr>
          <p:cNvPr id="4" name="object 4"/>
          <p:cNvSpPr txBox="1"/>
          <p:nvPr/>
        </p:nvSpPr>
        <p:spPr>
          <a:xfrm>
            <a:off x="1570355" y="4166361"/>
            <a:ext cx="887222" cy="381515"/>
          </a:xfrm>
          <a:prstGeom prst="rect">
            <a:avLst/>
          </a:prstGeom>
        </p:spPr>
        <p:txBody>
          <a:bodyPr vert="horz" wrap="square" lIns="0" tIns="12065" rIns="0" bIns="0" rtlCol="0">
            <a:spAutoFit/>
          </a:bodyPr>
          <a:lstStyle/>
          <a:p>
            <a:pPr marL="12700" marR="0" lvl="0" indent="0" algn="l" defTabSz="914400" rtl="0" eaLnBrk="1" fontAlgn="auto" latinLnBrk="0" hangingPunct="1">
              <a:lnSpc>
                <a:spcPct val="100000"/>
              </a:lnSpc>
              <a:spcBef>
                <a:spcPts val="95"/>
              </a:spcBef>
              <a:spcAft>
                <a:spcPts val="0"/>
              </a:spcAft>
              <a:buClrTx/>
              <a:buSzTx/>
              <a:buFontTx/>
              <a:buNone/>
              <a:tabLst/>
              <a:defRPr/>
            </a:pPr>
            <a:r>
              <a:rPr kumimoji="0" sz="2400" b="0" i="0" u="none" strike="noStrike" kern="1200" cap="none" spc="-65" normalizeH="0" baseline="0" noProof="0" dirty="0">
                <a:ln>
                  <a:noFill/>
                </a:ln>
                <a:solidFill>
                  <a:srgbClr val="404040"/>
                </a:solidFill>
                <a:effectLst/>
                <a:uLnTx/>
                <a:uFillTx/>
                <a:latin typeface="Calibri Light" panose="020F0302020204030204"/>
                <a:ea typeface="+mn-ea"/>
                <a:cs typeface="Liberation Sans Narrow"/>
              </a:rPr>
              <a:t>B</a:t>
            </a:r>
            <a:r>
              <a:rPr kumimoji="0" sz="2400" b="0" i="0" u="none" strike="noStrike" kern="1200" cap="none" spc="-35" normalizeH="0" baseline="0" noProof="0" dirty="0">
                <a:ln>
                  <a:noFill/>
                </a:ln>
                <a:solidFill>
                  <a:srgbClr val="404040"/>
                </a:solidFill>
                <a:effectLst/>
                <a:uLnTx/>
                <a:uFillTx/>
                <a:latin typeface="Calibri Light" panose="020F0302020204030204"/>
                <a:ea typeface="+mn-ea"/>
                <a:cs typeface="Liberation Sans Narrow"/>
              </a:rPr>
              <a:t>l</a:t>
            </a:r>
            <a:r>
              <a:rPr kumimoji="0" sz="2400" b="0" i="0" u="none" strike="noStrike" kern="1200" cap="none" spc="-50" normalizeH="0" baseline="0" noProof="0" dirty="0">
                <a:ln>
                  <a:noFill/>
                </a:ln>
                <a:solidFill>
                  <a:srgbClr val="404040"/>
                </a:solidFill>
                <a:effectLst/>
                <a:uLnTx/>
                <a:uFillTx/>
                <a:latin typeface="Calibri Light" panose="020F0302020204030204"/>
                <a:ea typeface="+mn-ea"/>
                <a:cs typeface="Liberation Sans Narrow"/>
              </a:rPr>
              <a:t>oc</a:t>
            </a:r>
            <a:r>
              <a:rPr kumimoji="0" lang="en-GB" sz="2400" b="0" i="0" u="none" strike="noStrike" kern="1200" cap="none" spc="-50" normalizeH="0" baseline="0" noProof="0" dirty="0">
                <a:ln>
                  <a:noFill/>
                </a:ln>
                <a:solidFill>
                  <a:srgbClr val="404040"/>
                </a:solidFill>
                <a:effectLst/>
                <a:uLnTx/>
                <a:uFillTx/>
                <a:latin typeface="Calibri Light" panose="020F0302020204030204"/>
                <a:ea typeface="+mn-ea"/>
                <a:cs typeface="Liberation Sans Narrow"/>
              </a:rPr>
              <a:t>k</a:t>
            </a:r>
            <a:endParaRPr kumimoji="0" sz="2400" b="0" i="0" u="none" strike="noStrike" kern="1200" cap="none" spc="0" normalizeH="0" baseline="0" noProof="0" dirty="0">
              <a:ln>
                <a:noFill/>
              </a:ln>
              <a:solidFill>
                <a:prstClr val="black"/>
              </a:solidFill>
              <a:effectLst/>
              <a:uLnTx/>
              <a:uFillTx/>
              <a:latin typeface="Calibri Light" panose="020F0302020204030204"/>
              <a:ea typeface="+mn-ea"/>
              <a:cs typeface="Liberation Sans Narrow"/>
            </a:endParaRPr>
          </a:p>
        </p:txBody>
      </p:sp>
      <p:sp>
        <p:nvSpPr>
          <p:cNvPr id="5" name="object 5"/>
          <p:cNvSpPr txBox="1"/>
          <p:nvPr/>
        </p:nvSpPr>
        <p:spPr>
          <a:xfrm>
            <a:off x="6507581" y="4138983"/>
            <a:ext cx="1994788" cy="750847"/>
          </a:xfrm>
          <a:prstGeom prst="rect">
            <a:avLst/>
          </a:prstGeom>
        </p:spPr>
        <p:txBody>
          <a:bodyPr vert="horz" wrap="square" lIns="0" tIns="12065" rIns="0" bIns="0" rtlCol="0">
            <a:spAutoFit/>
          </a:bodyPr>
          <a:lstStyle/>
          <a:p>
            <a:pPr marL="12700" marR="0" lvl="0" indent="0" algn="ctr" defTabSz="914400" rtl="0" eaLnBrk="1" fontAlgn="auto" latinLnBrk="0" hangingPunct="1">
              <a:lnSpc>
                <a:spcPct val="100000"/>
              </a:lnSpc>
              <a:spcBef>
                <a:spcPts val="95"/>
              </a:spcBef>
              <a:spcAft>
                <a:spcPts val="0"/>
              </a:spcAft>
              <a:buClrTx/>
              <a:buSzTx/>
              <a:buFontTx/>
              <a:buNone/>
              <a:tabLst/>
              <a:defRPr/>
            </a:pPr>
            <a:r>
              <a:rPr kumimoji="0" sz="2400" b="0" i="0" u="none" strike="noStrike" kern="1200" cap="none" spc="-55" normalizeH="0" baseline="0" noProof="0" dirty="0">
                <a:ln>
                  <a:noFill/>
                </a:ln>
                <a:solidFill>
                  <a:srgbClr val="404040"/>
                </a:solidFill>
                <a:effectLst/>
                <a:uLnTx/>
                <a:uFillTx/>
                <a:latin typeface="Calibri Light" panose="020F0302020204030204"/>
                <a:ea typeface="+mn-ea"/>
                <a:cs typeface="Liberation Sans Narrow"/>
              </a:rPr>
              <a:t>Keep </a:t>
            </a:r>
            <a:r>
              <a:rPr kumimoji="0" sz="2400" b="0" i="0" u="none" strike="noStrike" kern="1200" cap="none" spc="-15" normalizeH="0" baseline="0" noProof="0" dirty="0">
                <a:ln>
                  <a:noFill/>
                </a:ln>
                <a:solidFill>
                  <a:srgbClr val="404040"/>
                </a:solidFill>
                <a:effectLst/>
                <a:uLnTx/>
                <a:uFillTx/>
                <a:latin typeface="Calibri Light" panose="020F0302020204030204"/>
                <a:ea typeface="+mn-ea"/>
                <a:cs typeface="Liberation Sans Narrow"/>
              </a:rPr>
              <a:t>the</a:t>
            </a:r>
            <a:r>
              <a:rPr kumimoji="0" sz="2400" b="0" i="0" u="none" strike="noStrike" kern="1200" cap="none" spc="-185" normalizeH="0" baseline="0" noProof="0" dirty="0">
                <a:ln>
                  <a:noFill/>
                </a:ln>
                <a:solidFill>
                  <a:srgbClr val="404040"/>
                </a:solidFill>
                <a:effectLst/>
                <a:uLnTx/>
                <a:uFillTx/>
                <a:latin typeface="Calibri Light" panose="020F0302020204030204"/>
                <a:ea typeface="+mn-ea"/>
                <a:cs typeface="Liberation Sans Narrow"/>
              </a:rPr>
              <a:t> </a:t>
            </a:r>
            <a:r>
              <a:rPr kumimoji="0" sz="2400" b="0" i="0" u="none" strike="noStrike" kern="1200" cap="none" spc="-35" normalizeH="0" baseline="0" noProof="0" dirty="0">
                <a:ln>
                  <a:noFill/>
                </a:ln>
                <a:solidFill>
                  <a:srgbClr val="404040"/>
                </a:solidFill>
                <a:effectLst/>
                <a:uLnTx/>
                <a:uFillTx/>
                <a:latin typeface="Calibri Light" panose="020F0302020204030204"/>
                <a:ea typeface="+mn-ea"/>
                <a:cs typeface="Liberation Sans Narrow"/>
              </a:rPr>
              <a:t>evidence</a:t>
            </a:r>
            <a:endParaRPr kumimoji="0" sz="2400" b="0" i="0" u="none" strike="noStrike" kern="1200" cap="none" spc="0" normalizeH="0" baseline="0" noProof="0" dirty="0">
              <a:ln>
                <a:noFill/>
              </a:ln>
              <a:solidFill>
                <a:prstClr val="black"/>
              </a:solidFill>
              <a:effectLst/>
              <a:uLnTx/>
              <a:uFillTx/>
              <a:latin typeface="Calibri Light" panose="020F0302020204030204"/>
              <a:ea typeface="+mn-ea"/>
              <a:cs typeface="Liberation Sans Narrow"/>
            </a:endParaRPr>
          </a:p>
        </p:txBody>
      </p:sp>
      <p:sp>
        <p:nvSpPr>
          <p:cNvPr id="6" name="object 6"/>
          <p:cNvSpPr txBox="1"/>
          <p:nvPr/>
        </p:nvSpPr>
        <p:spPr>
          <a:xfrm>
            <a:off x="9188194" y="4164584"/>
            <a:ext cx="2318005" cy="791883"/>
          </a:xfrm>
          <a:prstGeom prst="rect">
            <a:avLst/>
          </a:prstGeom>
        </p:spPr>
        <p:txBody>
          <a:bodyPr vert="horz" wrap="square" lIns="0" tIns="52705" rIns="0" bIns="0" rtlCol="0">
            <a:spAutoFit/>
          </a:bodyPr>
          <a:lstStyle/>
          <a:p>
            <a:pPr marL="384175" marR="5080" lvl="0" indent="-372110" algn="ctr" defTabSz="914400" rtl="0" eaLnBrk="1" fontAlgn="auto" latinLnBrk="0" hangingPunct="1">
              <a:lnSpc>
                <a:spcPct val="100000"/>
              </a:lnSpc>
              <a:spcBef>
                <a:spcPts val="415"/>
              </a:spcBef>
              <a:spcAft>
                <a:spcPts val="0"/>
              </a:spcAft>
              <a:buClrTx/>
              <a:buSzTx/>
              <a:buFontTx/>
              <a:buNone/>
              <a:tabLst/>
              <a:defRPr/>
            </a:pPr>
            <a:r>
              <a:rPr kumimoji="0" sz="2400" b="0" i="0" u="none" strike="noStrike" kern="1200" cap="none" spc="-40" normalizeH="0" baseline="0" noProof="0" dirty="0">
                <a:ln>
                  <a:noFill/>
                </a:ln>
                <a:solidFill>
                  <a:srgbClr val="404040"/>
                </a:solidFill>
                <a:effectLst/>
                <a:uLnTx/>
                <a:uFillTx/>
                <a:latin typeface="Calibri Light" panose="020F0302020204030204"/>
                <a:ea typeface="+mn-ea"/>
                <a:cs typeface="Liberation Sans Narrow"/>
              </a:rPr>
              <a:t>Know </a:t>
            </a:r>
            <a:r>
              <a:rPr kumimoji="0" sz="2400" b="0" i="0" u="none" strike="noStrike" kern="1200" cap="none" spc="-20" normalizeH="0" baseline="0" noProof="0" dirty="0">
                <a:ln>
                  <a:noFill/>
                </a:ln>
                <a:solidFill>
                  <a:srgbClr val="404040"/>
                </a:solidFill>
                <a:effectLst/>
                <a:uLnTx/>
                <a:uFillTx/>
                <a:latin typeface="Calibri Light" panose="020F0302020204030204"/>
                <a:ea typeface="+mn-ea"/>
                <a:cs typeface="Liberation Sans Narrow"/>
              </a:rPr>
              <a:t>when </a:t>
            </a:r>
            <a:r>
              <a:rPr kumimoji="0" sz="2400" b="0" i="0" u="none" strike="noStrike" kern="1200" cap="none" spc="0" normalizeH="0" baseline="0" noProof="0" dirty="0">
                <a:ln>
                  <a:noFill/>
                </a:ln>
                <a:solidFill>
                  <a:srgbClr val="404040"/>
                </a:solidFill>
                <a:effectLst/>
                <a:uLnTx/>
                <a:uFillTx/>
                <a:latin typeface="Calibri Light" panose="020F0302020204030204"/>
                <a:ea typeface="+mn-ea"/>
                <a:cs typeface="Liberation Sans Narrow"/>
              </a:rPr>
              <a:t>to</a:t>
            </a:r>
            <a:r>
              <a:rPr kumimoji="0" lang="en-GB" sz="2400" b="0" i="0" u="none" strike="noStrike" kern="1200" cap="none" spc="-125" normalizeH="0" baseline="0" noProof="0" dirty="0">
                <a:ln>
                  <a:noFill/>
                </a:ln>
                <a:solidFill>
                  <a:srgbClr val="404040"/>
                </a:solidFill>
                <a:effectLst/>
                <a:uLnTx/>
                <a:uFillTx/>
                <a:latin typeface="Calibri Light" panose="020F0302020204030204"/>
                <a:ea typeface="+mn-ea"/>
                <a:cs typeface="Liberation Sans Narrow"/>
              </a:rPr>
              <a:t> </a:t>
            </a:r>
            <a:r>
              <a:rPr kumimoji="0" sz="2400" b="0" i="0" u="none" strike="noStrike" kern="1200" cap="none" spc="-30" normalizeH="0" baseline="0" noProof="0" dirty="0" err="1">
                <a:ln>
                  <a:noFill/>
                </a:ln>
                <a:solidFill>
                  <a:srgbClr val="404040"/>
                </a:solidFill>
                <a:effectLst/>
                <a:uLnTx/>
                <a:uFillTx/>
                <a:latin typeface="Calibri Light" panose="020F0302020204030204"/>
                <a:ea typeface="+mn-ea"/>
                <a:cs typeface="Liberation Sans Narrow"/>
              </a:rPr>
              <a:t>tak</a:t>
            </a:r>
            <a:r>
              <a:rPr kumimoji="0" lang="en-GB" sz="2400" b="0" i="0" u="none" strike="noStrike" kern="1200" cap="none" spc="-30" normalizeH="0" baseline="0" noProof="0" dirty="0">
                <a:ln>
                  <a:noFill/>
                </a:ln>
                <a:solidFill>
                  <a:srgbClr val="404040"/>
                </a:solidFill>
                <a:effectLst/>
                <a:uLnTx/>
                <a:uFillTx/>
                <a:latin typeface="Calibri Light" panose="020F0302020204030204"/>
                <a:ea typeface="+mn-ea"/>
                <a:cs typeface="Liberation Sans Narrow"/>
              </a:rPr>
              <a:t>e </a:t>
            </a:r>
            <a:r>
              <a:rPr kumimoji="0" sz="2400" b="0" i="0" u="none" strike="noStrike" kern="1200" cap="none" spc="10" normalizeH="0" baseline="0" noProof="0" dirty="0">
                <a:ln>
                  <a:noFill/>
                </a:ln>
                <a:solidFill>
                  <a:srgbClr val="404040"/>
                </a:solidFill>
                <a:effectLst/>
                <a:uLnTx/>
                <a:uFillTx/>
                <a:latin typeface="Calibri Light" panose="020F0302020204030204"/>
                <a:ea typeface="+mn-ea"/>
                <a:cs typeface="Liberation Sans Narrow"/>
              </a:rPr>
              <a:t>it</a:t>
            </a:r>
            <a:r>
              <a:rPr kumimoji="0" lang="en-GB" sz="2400" b="0" i="0" u="none" strike="noStrike" kern="1200" cap="none" spc="-80" normalizeH="0" baseline="0" noProof="0" dirty="0">
                <a:ln>
                  <a:noFill/>
                </a:ln>
                <a:solidFill>
                  <a:srgbClr val="404040"/>
                </a:solidFill>
                <a:effectLst/>
                <a:uLnTx/>
                <a:uFillTx/>
                <a:latin typeface="Calibri Light" panose="020F0302020204030204"/>
                <a:ea typeface="+mn-ea"/>
                <a:cs typeface="Liberation Sans Narrow"/>
              </a:rPr>
              <a:t> f</a:t>
            </a:r>
            <a:r>
              <a:rPr kumimoji="0" sz="2400" b="0" i="0" u="none" strike="noStrike" kern="1200" cap="none" spc="5" normalizeH="0" baseline="0" noProof="0" dirty="0" err="1">
                <a:ln>
                  <a:noFill/>
                </a:ln>
                <a:solidFill>
                  <a:srgbClr val="404040"/>
                </a:solidFill>
                <a:effectLst/>
                <a:uLnTx/>
                <a:uFillTx/>
                <a:latin typeface="Calibri Light" panose="020F0302020204030204"/>
                <a:ea typeface="+mn-ea"/>
                <a:cs typeface="Liberation Sans Narrow"/>
              </a:rPr>
              <a:t>urther</a:t>
            </a:r>
            <a:endParaRPr kumimoji="0" sz="2400" b="0" i="0" u="none" strike="noStrike" kern="1200" cap="none" spc="0" normalizeH="0" baseline="0" noProof="0" dirty="0">
              <a:ln>
                <a:noFill/>
              </a:ln>
              <a:solidFill>
                <a:prstClr val="black"/>
              </a:solidFill>
              <a:effectLst/>
              <a:uLnTx/>
              <a:uFillTx/>
              <a:latin typeface="Calibri Light" panose="020F0302020204030204"/>
              <a:ea typeface="+mn-ea"/>
              <a:cs typeface="Liberation Sans Narrow"/>
            </a:endParaRPr>
          </a:p>
        </p:txBody>
      </p:sp>
      <p:sp>
        <p:nvSpPr>
          <p:cNvPr id="7" name="object 7"/>
          <p:cNvSpPr txBox="1">
            <a:spLocks noGrp="1"/>
          </p:cNvSpPr>
          <p:nvPr>
            <p:ph type="title"/>
          </p:nvPr>
        </p:nvSpPr>
        <p:spPr>
          <a:xfrm>
            <a:off x="596690" y="251802"/>
            <a:ext cx="5276045" cy="1367041"/>
          </a:xfrm>
          <a:prstGeom prst="rect">
            <a:avLst/>
          </a:prstGeom>
        </p:spPr>
        <p:txBody>
          <a:bodyPr vert="horz" wrap="square" lIns="0" tIns="12700" rIns="0" bIns="0" rtlCol="0">
            <a:spAutoFit/>
          </a:bodyPr>
          <a:lstStyle/>
          <a:p>
            <a:pPr marL="12700">
              <a:lnSpc>
                <a:spcPct val="100000"/>
              </a:lnSpc>
              <a:spcBef>
                <a:spcPts val="100"/>
              </a:spcBef>
            </a:pPr>
            <a:r>
              <a:rPr sz="4400" spc="-95" dirty="0">
                <a:latin typeface="+mj-lt"/>
                <a:cs typeface="Liberation Sans Narrow"/>
              </a:rPr>
              <a:t>The</a:t>
            </a:r>
            <a:r>
              <a:rPr sz="4400" spc="-340" dirty="0">
                <a:latin typeface="+mj-lt"/>
                <a:cs typeface="Liberation Sans Narrow"/>
              </a:rPr>
              <a:t> </a:t>
            </a:r>
            <a:r>
              <a:rPr sz="4400" spc="-114" dirty="0">
                <a:latin typeface="+mj-lt"/>
                <a:cs typeface="Liberation Sans Narrow"/>
              </a:rPr>
              <a:t>do’s</a:t>
            </a:r>
            <a:r>
              <a:rPr lang="en-GB" sz="4400" spc="-114" dirty="0">
                <a:latin typeface="Liberation Sans Narrow"/>
                <a:cs typeface="Liberation Sans Narrow"/>
              </a:rPr>
              <a:t/>
            </a:r>
            <a:br>
              <a:rPr lang="en-GB" sz="4400" spc="-114" dirty="0">
                <a:latin typeface="Liberation Sans Narrow"/>
                <a:cs typeface="Liberation Sans Narrow"/>
              </a:rPr>
            </a:br>
            <a:endParaRPr sz="4400" dirty="0">
              <a:latin typeface="Liberation Sans Narrow"/>
              <a:cs typeface="Liberation Sans Narrow"/>
            </a:endParaRPr>
          </a:p>
        </p:txBody>
      </p:sp>
      <p:sp>
        <p:nvSpPr>
          <p:cNvPr id="8" name="object 8"/>
          <p:cNvSpPr/>
          <p:nvPr/>
        </p:nvSpPr>
        <p:spPr>
          <a:xfrm>
            <a:off x="588263" y="1891283"/>
            <a:ext cx="2433828" cy="2433828"/>
          </a:xfrm>
          <a:prstGeom prst="rect">
            <a:avLst/>
          </a:prstGeom>
          <a:blipFill>
            <a:blip r:embed="rId3"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 name="object 9"/>
          <p:cNvSpPr/>
          <p:nvPr/>
        </p:nvSpPr>
        <p:spPr>
          <a:xfrm>
            <a:off x="862888" y="2165985"/>
            <a:ext cx="1884680" cy="1884680"/>
          </a:xfrm>
          <a:custGeom>
            <a:avLst/>
            <a:gdLst/>
            <a:ahLst/>
            <a:cxnLst/>
            <a:rect l="l" t="t" r="r" b="b"/>
            <a:pathLst>
              <a:path w="1884680" h="1884679">
                <a:moveTo>
                  <a:pt x="942162" y="0"/>
                </a:moveTo>
                <a:lnTo>
                  <a:pt x="893648" y="1269"/>
                </a:lnTo>
                <a:lnTo>
                  <a:pt x="845896" y="4825"/>
                </a:lnTo>
                <a:lnTo>
                  <a:pt x="798652" y="10794"/>
                </a:lnTo>
                <a:lnTo>
                  <a:pt x="752297" y="19176"/>
                </a:lnTo>
                <a:lnTo>
                  <a:pt x="706704" y="29717"/>
                </a:lnTo>
                <a:lnTo>
                  <a:pt x="662000" y="42417"/>
                </a:lnTo>
                <a:lnTo>
                  <a:pt x="618185" y="57150"/>
                </a:lnTo>
                <a:lnTo>
                  <a:pt x="575386" y="74040"/>
                </a:lnTo>
                <a:lnTo>
                  <a:pt x="533730" y="92963"/>
                </a:lnTo>
                <a:lnTo>
                  <a:pt x="493090" y="113791"/>
                </a:lnTo>
                <a:lnTo>
                  <a:pt x="453593" y="136398"/>
                </a:lnTo>
                <a:lnTo>
                  <a:pt x="415366" y="160909"/>
                </a:lnTo>
                <a:lnTo>
                  <a:pt x="378459" y="187198"/>
                </a:lnTo>
                <a:lnTo>
                  <a:pt x="342861" y="215137"/>
                </a:lnTo>
                <a:lnTo>
                  <a:pt x="308686" y="244728"/>
                </a:lnTo>
                <a:lnTo>
                  <a:pt x="275958" y="275970"/>
                </a:lnTo>
                <a:lnTo>
                  <a:pt x="244767" y="308737"/>
                </a:lnTo>
                <a:lnTo>
                  <a:pt x="215150" y="342900"/>
                </a:lnTo>
                <a:lnTo>
                  <a:pt x="187185" y="378460"/>
                </a:lnTo>
                <a:lnTo>
                  <a:pt x="160909" y="415416"/>
                </a:lnTo>
                <a:lnTo>
                  <a:pt x="136397" y="453643"/>
                </a:lnTo>
                <a:lnTo>
                  <a:pt x="113715" y="493140"/>
                </a:lnTo>
                <a:lnTo>
                  <a:pt x="92913" y="533780"/>
                </a:lnTo>
                <a:lnTo>
                  <a:pt x="74040" y="575437"/>
                </a:lnTo>
                <a:lnTo>
                  <a:pt x="57175" y="618236"/>
                </a:lnTo>
                <a:lnTo>
                  <a:pt x="42354" y="662051"/>
                </a:lnTo>
                <a:lnTo>
                  <a:pt x="29667" y="706754"/>
                </a:lnTo>
                <a:lnTo>
                  <a:pt x="19138" y="752348"/>
                </a:lnTo>
                <a:lnTo>
                  <a:pt x="10858" y="798702"/>
                </a:lnTo>
                <a:lnTo>
                  <a:pt x="4864" y="845947"/>
                </a:lnTo>
                <a:lnTo>
                  <a:pt x="1219" y="893699"/>
                </a:lnTo>
                <a:lnTo>
                  <a:pt x="0" y="942213"/>
                </a:lnTo>
                <a:lnTo>
                  <a:pt x="1219" y="990726"/>
                </a:lnTo>
                <a:lnTo>
                  <a:pt x="4864" y="1038478"/>
                </a:lnTo>
                <a:lnTo>
                  <a:pt x="10858" y="1085723"/>
                </a:lnTo>
                <a:lnTo>
                  <a:pt x="19138" y="1132077"/>
                </a:lnTo>
                <a:lnTo>
                  <a:pt x="29667" y="1177670"/>
                </a:lnTo>
                <a:lnTo>
                  <a:pt x="42354" y="1222375"/>
                </a:lnTo>
                <a:lnTo>
                  <a:pt x="57175" y="1266189"/>
                </a:lnTo>
                <a:lnTo>
                  <a:pt x="74040" y="1308862"/>
                </a:lnTo>
                <a:lnTo>
                  <a:pt x="92913" y="1350644"/>
                </a:lnTo>
                <a:lnTo>
                  <a:pt x="113715" y="1391285"/>
                </a:lnTo>
                <a:lnTo>
                  <a:pt x="136397" y="1430781"/>
                </a:lnTo>
                <a:lnTo>
                  <a:pt x="160909" y="1469008"/>
                </a:lnTo>
                <a:lnTo>
                  <a:pt x="187185" y="1505839"/>
                </a:lnTo>
                <a:lnTo>
                  <a:pt x="215150" y="1541526"/>
                </a:lnTo>
                <a:lnTo>
                  <a:pt x="244767" y="1575689"/>
                </a:lnTo>
                <a:lnTo>
                  <a:pt x="275958" y="1608327"/>
                </a:lnTo>
                <a:lnTo>
                  <a:pt x="308686" y="1639570"/>
                </a:lnTo>
                <a:lnTo>
                  <a:pt x="342861" y="1669160"/>
                </a:lnTo>
                <a:lnTo>
                  <a:pt x="378459" y="1697101"/>
                </a:lnTo>
                <a:lnTo>
                  <a:pt x="415366" y="1723389"/>
                </a:lnTo>
                <a:lnTo>
                  <a:pt x="453593" y="1747901"/>
                </a:lnTo>
                <a:lnTo>
                  <a:pt x="493090" y="1770633"/>
                </a:lnTo>
                <a:lnTo>
                  <a:pt x="533730" y="1791462"/>
                </a:lnTo>
                <a:lnTo>
                  <a:pt x="575386" y="1810258"/>
                </a:lnTo>
                <a:lnTo>
                  <a:pt x="618185" y="1827148"/>
                </a:lnTo>
                <a:lnTo>
                  <a:pt x="662000" y="1842008"/>
                </a:lnTo>
                <a:lnTo>
                  <a:pt x="706704" y="1854581"/>
                </a:lnTo>
                <a:lnTo>
                  <a:pt x="752297" y="1865121"/>
                </a:lnTo>
                <a:lnTo>
                  <a:pt x="798652" y="1873503"/>
                </a:lnTo>
                <a:lnTo>
                  <a:pt x="845896" y="1879472"/>
                </a:lnTo>
                <a:lnTo>
                  <a:pt x="893648" y="1883028"/>
                </a:lnTo>
                <a:lnTo>
                  <a:pt x="942162" y="1884298"/>
                </a:lnTo>
                <a:lnTo>
                  <a:pt x="990676" y="1883028"/>
                </a:lnTo>
                <a:lnTo>
                  <a:pt x="1038428" y="1879472"/>
                </a:lnTo>
                <a:lnTo>
                  <a:pt x="1085672" y="1873503"/>
                </a:lnTo>
                <a:lnTo>
                  <a:pt x="1132027" y="1865121"/>
                </a:lnTo>
                <a:lnTo>
                  <a:pt x="1177620" y="1854581"/>
                </a:lnTo>
                <a:lnTo>
                  <a:pt x="1222324" y="1842008"/>
                </a:lnTo>
                <a:lnTo>
                  <a:pt x="1266139" y="1827148"/>
                </a:lnTo>
                <a:lnTo>
                  <a:pt x="1308811" y="1810258"/>
                </a:lnTo>
                <a:lnTo>
                  <a:pt x="1350594" y="1791462"/>
                </a:lnTo>
                <a:lnTo>
                  <a:pt x="1391234" y="1770633"/>
                </a:lnTo>
                <a:lnTo>
                  <a:pt x="1430731" y="1747901"/>
                </a:lnTo>
                <a:lnTo>
                  <a:pt x="1468958" y="1723389"/>
                </a:lnTo>
                <a:lnTo>
                  <a:pt x="1505788" y="1697101"/>
                </a:lnTo>
                <a:lnTo>
                  <a:pt x="1541475" y="1669160"/>
                </a:lnTo>
                <a:lnTo>
                  <a:pt x="1575638" y="1639570"/>
                </a:lnTo>
                <a:lnTo>
                  <a:pt x="1608277" y="1608327"/>
                </a:lnTo>
                <a:lnTo>
                  <a:pt x="1639519" y="1575689"/>
                </a:lnTo>
                <a:lnTo>
                  <a:pt x="1669110" y="1541526"/>
                </a:lnTo>
                <a:lnTo>
                  <a:pt x="1697050" y="1505839"/>
                </a:lnTo>
                <a:lnTo>
                  <a:pt x="1723339" y="1469008"/>
                </a:lnTo>
                <a:lnTo>
                  <a:pt x="1747850" y="1430781"/>
                </a:lnTo>
                <a:lnTo>
                  <a:pt x="1770583" y="1391285"/>
                </a:lnTo>
                <a:lnTo>
                  <a:pt x="1791411" y="1350644"/>
                </a:lnTo>
                <a:lnTo>
                  <a:pt x="1810207" y="1308862"/>
                </a:lnTo>
                <a:lnTo>
                  <a:pt x="1827098" y="1266189"/>
                </a:lnTo>
                <a:lnTo>
                  <a:pt x="1841957" y="1222375"/>
                </a:lnTo>
                <a:lnTo>
                  <a:pt x="1854530" y="1177670"/>
                </a:lnTo>
                <a:lnTo>
                  <a:pt x="1865071" y="1132077"/>
                </a:lnTo>
                <a:lnTo>
                  <a:pt x="1873453" y="1085723"/>
                </a:lnTo>
                <a:lnTo>
                  <a:pt x="1879422" y="1038478"/>
                </a:lnTo>
                <a:lnTo>
                  <a:pt x="1882978" y="990726"/>
                </a:lnTo>
                <a:lnTo>
                  <a:pt x="1884248" y="942213"/>
                </a:lnTo>
                <a:lnTo>
                  <a:pt x="1882978" y="893699"/>
                </a:lnTo>
                <a:lnTo>
                  <a:pt x="1879422" y="845947"/>
                </a:lnTo>
                <a:lnTo>
                  <a:pt x="1873453" y="798702"/>
                </a:lnTo>
                <a:lnTo>
                  <a:pt x="1865071" y="752348"/>
                </a:lnTo>
                <a:lnTo>
                  <a:pt x="1854530" y="706754"/>
                </a:lnTo>
                <a:lnTo>
                  <a:pt x="1841957" y="662051"/>
                </a:lnTo>
                <a:lnTo>
                  <a:pt x="1827098" y="618236"/>
                </a:lnTo>
                <a:lnTo>
                  <a:pt x="1810207" y="575437"/>
                </a:lnTo>
                <a:lnTo>
                  <a:pt x="1791411" y="533780"/>
                </a:lnTo>
                <a:lnTo>
                  <a:pt x="1770583" y="493140"/>
                </a:lnTo>
                <a:lnTo>
                  <a:pt x="1747850" y="453643"/>
                </a:lnTo>
                <a:lnTo>
                  <a:pt x="1723339" y="415416"/>
                </a:lnTo>
                <a:lnTo>
                  <a:pt x="1697050" y="378460"/>
                </a:lnTo>
                <a:lnTo>
                  <a:pt x="1669110" y="342900"/>
                </a:lnTo>
                <a:lnTo>
                  <a:pt x="1639519" y="308737"/>
                </a:lnTo>
                <a:lnTo>
                  <a:pt x="1608277" y="275970"/>
                </a:lnTo>
                <a:lnTo>
                  <a:pt x="1575638" y="244728"/>
                </a:lnTo>
                <a:lnTo>
                  <a:pt x="1541475" y="215137"/>
                </a:lnTo>
                <a:lnTo>
                  <a:pt x="1505788" y="187198"/>
                </a:lnTo>
                <a:lnTo>
                  <a:pt x="1468958" y="160909"/>
                </a:lnTo>
                <a:lnTo>
                  <a:pt x="1430731" y="136398"/>
                </a:lnTo>
                <a:lnTo>
                  <a:pt x="1391234" y="113791"/>
                </a:lnTo>
                <a:lnTo>
                  <a:pt x="1350594" y="92963"/>
                </a:lnTo>
                <a:lnTo>
                  <a:pt x="1308811" y="74040"/>
                </a:lnTo>
                <a:lnTo>
                  <a:pt x="1266139" y="57150"/>
                </a:lnTo>
                <a:lnTo>
                  <a:pt x="1222324" y="42417"/>
                </a:lnTo>
                <a:lnTo>
                  <a:pt x="1177620" y="29717"/>
                </a:lnTo>
                <a:lnTo>
                  <a:pt x="1132027" y="19176"/>
                </a:lnTo>
                <a:lnTo>
                  <a:pt x="1085672" y="10794"/>
                </a:lnTo>
                <a:lnTo>
                  <a:pt x="1038428" y="4825"/>
                </a:lnTo>
                <a:lnTo>
                  <a:pt x="990676" y="1269"/>
                </a:lnTo>
                <a:lnTo>
                  <a:pt x="942162" y="0"/>
                </a:lnTo>
                <a:close/>
              </a:path>
            </a:pathLst>
          </a:custGeom>
          <a:solidFill>
            <a:srgbClr val="00CC0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0" name="object 10"/>
          <p:cNvSpPr/>
          <p:nvPr/>
        </p:nvSpPr>
        <p:spPr>
          <a:xfrm>
            <a:off x="914438" y="2538031"/>
            <a:ext cx="1724025" cy="1197419"/>
          </a:xfrm>
          <a:prstGeom prst="rect">
            <a:avLst/>
          </a:prstGeom>
          <a:blipFill>
            <a:blip r:embed="rId4"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 name="object 11"/>
          <p:cNvSpPr/>
          <p:nvPr/>
        </p:nvSpPr>
        <p:spPr>
          <a:xfrm>
            <a:off x="1657350" y="2814701"/>
            <a:ext cx="328930" cy="328930"/>
          </a:xfrm>
          <a:custGeom>
            <a:avLst/>
            <a:gdLst/>
            <a:ahLst/>
            <a:cxnLst/>
            <a:rect l="l" t="t" r="r" b="b"/>
            <a:pathLst>
              <a:path w="328930" h="328930">
                <a:moveTo>
                  <a:pt x="0" y="164337"/>
                </a:moveTo>
                <a:lnTo>
                  <a:pt x="5842" y="120650"/>
                </a:lnTo>
                <a:lnTo>
                  <a:pt x="22479" y="81407"/>
                </a:lnTo>
                <a:lnTo>
                  <a:pt x="48132" y="48133"/>
                </a:lnTo>
                <a:lnTo>
                  <a:pt x="81406" y="22478"/>
                </a:lnTo>
                <a:lnTo>
                  <a:pt x="120650" y="5841"/>
                </a:lnTo>
                <a:lnTo>
                  <a:pt x="164337" y="0"/>
                </a:lnTo>
                <a:lnTo>
                  <a:pt x="208025" y="5841"/>
                </a:lnTo>
                <a:lnTo>
                  <a:pt x="247269" y="22478"/>
                </a:lnTo>
                <a:lnTo>
                  <a:pt x="280543" y="48133"/>
                </a:lnTo>
                <a:lnTo>
                  <a:pt x="306197" y="81407"/>
                </a:lnTo>
                <a:lnTo>
                  <a:pt x="322833" y="120650"/>
                </a:lnTo>
                <a:lnTo>
                  <a:pt x="328675" y="164337"/>
                </a:lnTo>
                <a:lnTo>
                  <a:pt x="322833" y="208025"/>
                </a:lnTo>
                <a:lnTo>
                  <a:pt x="306197" y="247269"/>
                </a:lnTo>
                <a:lnTo>
                  <a:pt x="280543" y="280415"/>
                </a:lnTo>
                <a:lnTo>
                  <a:pt x="247269" y="306070"/>
                </a:lnTo>
                <a:lnTo>
                  <a:pt x="208025" y="322707"/>
                </a:lnTo>
                <a:lnTo>
                  <a:pt x="164337" y="328549"/>
                </a:lnTo>
                <a:lnTo>
                  <a:pt x="120650" y="322707"/>
                </a:lnTo>
                <a:lnTo>
                  <a:pt x="81406" y="306070"/>
                </a:lnTo>
                <a:lnTo>
                  <a:pt x="48132" y="280415"/>
                </a:lnTo>
                <a:lnTo>
                  <a:pt x="22479" y="247269"/>
                </a:lnTo>
                <a:lnTo>
                  <a:pt x="5842" y="208025"/>
                </a:lnTo>
                <a:lnTo>
                  <a:pt x="0" y="164337"/>
                </a:lnTo>
                <a:close/>
              </a:path>
            </a:pathLst>
          </a:custGeom>
          <a:ln w="57148">
            <a:solidFill>
              <a:srgbClr val="FFFFFF"/>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 name="object 12"/>
          <p:cNvSpPr/>
          <p:nvPr/>
        </p:nvSpPr>
        <p:spPr>
          <a:xfrm>
            <a:off x="1705482" y="2862833"/>
            <a:ext cx="232410" cy="232410"/>
          </a:xfrm>
          <a:custGeom>
            <a:avLst/>
            <a:gdLst/>
            <a:ahLst/>
            <a:cxnLst/>
            <a:rect l="l" t="t" r="r" b="b"/>
            <a:pathLst>
              <a:path w="232410" h="232410">
                <a:moveTo>
                  <a:pt x="232410" y="0"/>
                </a:moveTo>
                <a:lnTo>
                  <a:pt x="0" y="232282"/>
                </a:lnTo>
              </a:path>
            </a:pathLst>
          </a:custGeom>
          <a:ln w="57150">
            <a:solidFill>
              <a:srgbClr val="FFFFFF"/>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3" name="object 13"/>
          <p:cNvSpPr/>
          <p:nvPr/>
        </p:nvSpPr>
        <p:spPr>
          <a:xfrm>
            <a:off x="3450335" y="1888235"/>
            <a:ext cx="2439924" cy="2439924"/>
          </a:xfrm>
          <a:prstGeom prst="rect">
            <a:avLst/>
          </a:prstGeom>
          <a:blipFill>
            <a:blip r:embed="rId5"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object 14"/>
          <p:cNvSpPr/>
          <p:nvPr/>
        </p:nvSpPr>
        <p:spPr>
          <a:xfrm>
            <a:off x="3724909" y="2162682"/>
            <a:ext cx="1891664" cy="1891030"/>
          </a:xfrm>
          <a:custGeom>
            <a:avLst/>
            <a:gdLst/>
            <a:ahLst/>
            <a:cxnLst/>
            <a:rect l="l" t="t" r="r" b="b"/>
            <a:pathLst>
              <a:path w="1891664" h="1891029">
                <a:moveTo>
                  <a:pt x="945641" y="0"/>
                </a:moveTo>
                <a:lnTo>
                  <a:pt x="897001" y="1269"/>
                </a:lnTo>
                <a:lnTo>
                  <a:pt x="848994" y="4825"/>
                </a:lnTo>
                <a:lnTo>
                  <a:pt x="801624" y="10921"/>
                </a:lnTo>
                <a:lnTo>
                  <a:pt x="755014" y="19176"/>
                </a:lnTo>
                <a:lnTo>
                  <a:pt x="709294" y="29717"/>
                </a:lnTo>
                <a:lnTo>
                  <a:pt x="664463" y="42544"/>
                </a:lnTo>
                <a:lnTo>
                  <a:pt x="620522" y="57403"/>
                </a:lnTo>
                <a:lnTo>
                  <a:pt x="577595" y="74294"/>
                </a:lnTo>
                <a:lnTo>
                  <a:pt x="535686" y="93217"/>
                </a:lnTo>
                <a:lnTo>
                  <a:pt x="494918" y="114172"/>
                </a:lnTo>
                <a:lnTo>
                  <a:pt x="455294" y="136905"/>
                </a:lnTo>
                <a:lnTo>
                  <a:pt x="416940" y="161416"/>
                </a:lnTo>
                <a:lnTo>
                  <a:pt x="379856" y="187832"/>
                </a:lnTo>
                <a:lnTo>
                  <a:pt x="344169" y="215900"/>
                </a:lnTo>
                <a:lnTo>
                  <a:pt x="309879" y="245617"/>
                </a:lnTo>
                <a:lnTo>
                  <a:pt x="276987" y="276859"/>
                </a:lnTo>
                <a:lnTo>
                  <a:pt x="245617" y="309752"/>
                </a:lnTo>
                <a:lnTo>
                  <a:pt x="215900" y="344042"/>
                </a:lnTo>
                <a:lnTo>
                  <a:pt x="187832" y="379729"/>
                </a:lnTo>
                <a:lnTo>
                  <a:pt x="161543" y="416813"/>
                </a:lnTo>
                <a:lnTo>
                  <a:pt x="136905" y="455167"/>
                </a:lnTo>
                <a:lnTo>
                  <a:pt x="114173" y="494791"/>
                </a:lnTo>
                <a:lnTo>
                  <a:pt x="93217" y="535558"/>
                </a:lnTo>
                <a:lnTo>
                  <a:pt x="74294" y="577468"/>
                </a:lnTo>
                <a:lnTo>
                  <a:pt x="57403" y="620394"/>
                </a:lnTo>
                <a:lnTo>
                  <a:pt x="42544" y="664337"/>
                </a:lnTo>
                <a:lnTo>
                  <a:pt x="29717" y="709167"/>
                </a:lnTo>
                <a:lnTo>
                  <a:pt x="19176" y="754888"/>
                </a:lnTo>
                <a:lnTo>
                  <a:pt x="10922" y="801496"/>
                </a:lnTo>
                <a:lnTo>
                  <a:pt x="4825" y="848867"/>
                </a:lnTo>
                <a:lnTo>
                  <a:pt x="1269" y="896874"/>
                </a:lnTo>
                <a:lnTo>
                  <a:pt x="0" y="945514"/>
                </a:lnTo>
                <a:lnTo>
                  <a:pt x="1269" y="994155"/>
                </a:lnTo>
                <a:lnTo>
                  <a:pt x="4825" y="1042162"/>
                </a:lnTo>
                <a:lnTo>
                  <a:pt x="10922" y="1089532"/>
                </a:lnTo>
                <a:lnTo>
                  <a:pt x="19176" y="1136014"/>
                </a:lnTo>
                <a:lnTo>
                  <a:pt x="29717" y="1181862"/>
                </a:lnTo>
                <a:lnTo>
                  <a:pt x="42544" y="1226692"/>
                </a:lnTo>
                <a:lnTo>
                  <a:pt x="57403" y="1270634"/>
                </a:lnTo>
                <a:lnTo>
                  <a:pt x="74294" y="1313561"/>
                </a:lnTo>
                <a:lnTo>
                  <a:pt x="93217" y="1355470"/>
                </a:lnTo>
                <a:lnTo>
                  <a:pt x="114173" y="1396238"/>
                </a:lnTo>
                <a:lnTo>
                  <a:pt x="136905" y="1435862"/>
                </a:lnTo>
                <a:lnTo>
                  <a:pt x="161543" y="1474215"/>
                </a:lnTo>
                <a:lnTo>
                  <a:pt x="187832" y="1511299"/>
                </a:lnTo>
                <a:lnTo>
                  <a:pt x="215900" y="1546986"/>
                </a:lnTo>
                <a:lnTo>
                  <a:pt x="245617" y="1581277"/>
                </a:lnTo>
                <a:lnTo>
                  <a:pt x="276987" y="1614042"/>
                </a:lnTo>
                <a:lnTo>
                  <a:pt x="309879" y="1645411"/>
                </a:lnTo>
                <a:lnTo>
                  <a:pt x="344169" y="1675129"/>
                </a:lnTo>
                <a:lnTo>
                  <a:pt x="379856" y="1703196"/>
                </a:lnTo>
                <a:lnTo>
                  <a:pt x="416940" y="1729612"/>
                </a:lnTo>
                <a:lnTo>
                  <a:pt x="455294" y="1754123"/>
                </a:lnTo>
                <a:lnTo>
                  <a:pt x="494918" y="1776856"/>
                </a:lnTo>
                <a:lnTo>
                  <a:pt x="535686" y="1797811"/>
                </a:lnTo>
                <a:lnTo>
                  <a:pt x="577595" y="1816734"/>
                </a:lnTo>
                <a:lnTo>
                  <a:pt x="620522" y="1833625"/>
                </a:lnTo>
                <a:lnTo>
                  <a:pt x="664463" y="1848484"/>
                </a:lnTo>
                <a:lnTo>
                  <a:pt x="709294" y="1861311"/>
                </a:lnTo>
                <a:lnTo>
                  <a:pt x="755014" y="1871852"/>
                </a:lnTo>
                <a:lnTo>
                  <a:pt x="801624" y="1880108"/>
                </a:lnTo>
                <a:lnTo>
                  <a:pt x="848994" y="1886203"/>
                </a:lnTo>
                <a:lnTo>
                  <a:pt x="897001" y="1889759"/>
                </a:lnTo>
                <a:lnTo>
                  <a:pt x="945641" y="1891029"/>
                </a:lnTo>
                <a:lnTo>
                  <a:pt x="994282" y="1889759"/>
                </a:lnTo>
                <a:lnTo>
                  <a:pt x="1042288" y="1886203"/>
                </a:lnTo>
                <a:lnTo>
                  <a:pt x="1089660" y="1880108"/>
                </a:lnTo>
                <a:lnTo>
                  <a:pt x="1136141" y="1871852"/>
                </a:lnTo>
                <a:lnTo>
                  <a:pt x="1181989" y="1861311"/>
                </a:lnTo>
                <a:lnTo>
                  <a:pt x="1226819" y="1848484"/>
                </a:lnTo>
                <a:lnTo>
                  <a:pt x="1270762" y="1833625"/>
                </a:lnTo>
                <a:lnTo>
                  <a:pt x="1313688" y="1816734"/>
                </a:lnTo>
                <a:lnTo>
                  <a:pt x="1355598" y="1797811"/>
                </a:lnTo>
                <a:lnTo>
                  <a:pt x="1396364" y="1776856"/>
                </a:lnTo>
                <a:lnTo>
                  <a:pt x="1435989" y="1754123"/>
                </a:lnTo>
                <a:lnTo>
                  <a:pt x="1474342" y="1729612"/>
                </a:lnTo>
                <a:lnTo>
                  <a:pt x="1511427" y="1703196"/>
                </a:lnTo>
                <a:lnTo>
                  <a:pt x="1547114" y="1675129"/>
                </a:lnTo>
                <a:lnTo>
                  <a:pt x="1581403" y="1645411"/>
                </a:lnTo>
                <a:lnTo>
                  <a:pt x="1614169" y="1614042"/>
                </a:lnTo>
                <a:lnTo>
                  <a:pt x="1645539" y="1581277"/>
                </a:lnTo>
                <a:lnTo>
                  <a:pt x="1675256" y="1546986"/>
                </a:lnTo>
                <a:lnTo>
                  <a:pt x="1703324" y="1511299"/>
                </a:lnTo>
                <a:lnTo>
                  <a:pt x="1729739" y="1474215"/>
                </a:lnTo>
                <a:lnTo>
                  <a:pt x="1754251" y="1435862"/>
                </a:lnTo>
                <a:lnTo>
                  <a:pt x="1776984" y="1396238"/>
                </a:lnTo>
                <a:lnTo>
                  <a:pt x="1797939" y="1355470"/>
                </a:lnTo>
                <a:lnTo>
                  <a:pt x="1816862" y="1313561"/>
                </a:lnTo>
                <a:lnTo>
                  <a:pt x="1833752" y="1270634"/>
                </a:lnTo>
                <a:lnTo>
                  <a:pt x="1848612" y="1226692"/>
                </a:lnTo>
                <a:lnTo>
                  <a:pt x="1861439" y="1181862"/>
                </a:lnTo>
                <a:lnTo>
                  <a:pt x="1871979" y="1136014"/>
                </a:lnTo>
                <a:lnTo>
                  <a:pt x="1880235" y="1089532"/>
                </a:lnTo>
                <a:lnTo>
                  <a:pt x="1886330" y="1042162"/>
                </a:lnTo>
                <a:lnTo>
                  <a:pt x="1889887" y="994155"/>
                </a:lnTo>
                <a:lnTo>
                  <a:pt x="1891156" y="945514"/>
                </a:lnTo>
                <a:lnTo>
                  <a:pt x="1889887" y="896874"/>
                </a:lnTo>
                <a:lnTo>
                  <a:pt x="1886330" y="848867"/>
                </a:lnTo>
                <a:lnTo>
                  <a:pt x="1880235" y="801496"/>
                </a:lnTo>
                <a:lnTo>
                  <a:pt x="1871979" y="754888"/>
                </a:lnTo>
                <a:lnTo>
                  <a:pt x="1861439" y="709167"/>
                </a:lnTo>
                <a:lnTo>
                  <a:pt x="1848612" y="664337"/>
                </a:lnTo>
                <a:lnTo>
                  <a:pt x="1833752" y="620394"/>
                </a:lnTo>
                <a:lnTo>
                  <a:pt x="1816862" y="577468"/>
                </a:lnTo>
                <a:lnTo>
                  <a:pt x="1797939" y="535558"/>
                </a:lnTo>
                <a:lnTo>
                  <a:pt x="1776984" y="494791"/>
                </a:lnTo>
                <a:lnTo>
                  <a:pt x="1754251" y="455167"/>
                </a:lnTo>
                <a:lnTo>
                  <a:pt x="1729739" y="416813"/>
                </a:lnTo>
                <a:lnTo>
                  <a:pt x="1703324" y="379729"/>
                </a:lnTo>
                <a:lnTo>
                  <a:pt x="1675256" y="344042"/>
                </a:lnTo>
                <a:lnTo>
                  <a:pt x="1645539" y="309752"/>
                </a:lnTo>
                <a:lnTo>
                  <a:pt x="1614169" y="276859"/>
                </a:lnTo>
                <a:lnTo>
                  <a:pt x="1581403" y="245617"/>
                </a:lnTo>
                <a:lnTo>
                  <a:pt x="1547114" y="215900"/>
                </a:lnTo>
                <a:lnTo>
                  <a:pt x="1511427" y="187832"/>
                </a:lnTo>
                <a:lnTo>
                  <a:pt x="1474342" y="161416"/>
                </a:lnTo>
                <a:lnTo>
                  <a:pt x="1435989" y="136905"/>
                </a:lnTo>
                <a:lnTo>
                  <a:pt x="1396364" y="114172"/>
                </a:lnTo>
                <a:lnTo>
                  <a:pt x="1355598" y="93217"/>
                </a:lnTo>
                <a:lnTo>
                  <a:pt x="1313688" y="74294"/>
                </a:lnTo>
                <a:lnTo>
                  <a:pt x="1270762" y="57403"/>
                </a:lnTo>
                <a:lnTo>
                  <a:pt x="1226819" y="42544"/>
                </a:lnTo>
                <a:lnTo>
                  <a:pt x="1181989" y="29717"/>
                </a:lnTo>
                <a:lnTo>
                  <a:pt x="1136141" y="19176"/>
                </a:lnTo>
                <a:lnTo>
                  <a:pt x="1089660" y="10921"/>
                </a:lnTo>
                <a:lnTo>
                  <a:pt x="1042288" y="4825"/>
                </a:lnTo>
                <a:lnTo>
                  <a:pt x="994282" y="1269"/>
                </a:lnTo>
                <a:lnTo>
                  <a:pt x="945641" y="0"/>
                </a:lnTo>
                <a:close/>
              </a:path>
            </a:pathLst>
          </a:custGeom>
          <a:solidFill>
            <a:srgbClr val="097CC1"/>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5" name="object 15"/>
          <p:cNvSpPr/>
          <p:nvPr/>
        </p:nvSpPr>
        <p:spPr>
          <a:xfrm>
            <a:off x="4163821" y="2598927"/>
            <a:ext cx="996950" cy="996950"/>
          </a:xfrm>
          <a:custGeom>
            <a:avLst/>
            <a:gdLst/>
            <a:ahLst/>
            <a:cxnLst/>
            <a:rect l="l" t="t" r="r" b="b"/>
            <a:pathLst>
              <a:path w="996950" h="996950">
                <a:moveTo>
                  <a:pt x="0" y="498475"/>
                </a:moveTo>
                <a:lnTo>
                  <a:pt x="2286" y="450469"/>
                </a:lnTo>
                <a:lnTo>
                  <a:pt x="9016" y="403733"/>
                </a:lnTo>
                <a:lnTo>
                  <a:pt x="19938" y="358521"/>
                </a:lnTo>
                <a:lnTo>
                  <a:pt x="34798" y="314960"/>
                </a:lnTo>
                <a:lnTo>
                  <a:pt x="53593" y="273431"/>
                </a:lnTo>
                <a:lnTo>
                  <a:pt x="75945" y="233934"/>
                </a:lnTo>
                <a:lnTo>
                  <a:pt x="101600" y="196850"/>
                </a:lnTo>
                <a:lnTo>
                  <a:pt x="130428" y="162306"/>
                </a:lnTo>
                <a:lnTo>
                  <a:pt x="162305" y="130429"/>
                </a:lnTo>
                <a:lnTo>
                  <a:pt x="196850" y="101600"/>
                </a:lnTo>
                <a:lnTo>
                  <a:pt x="234061" y="75819"/>
                </a:lnTo>
                <a:lnTo>
                  <a:pt x="273430" y="53594"/>
                </a:lnTo>
                <a:lnTo>
                  <a:pt x="315087" y="34798"/>
                </a:lnTo>
                <a:lnTo>
                  <a:pt x="358520" y="19938"/>
                </a:lnTo>
                <a:lnTo>
                  <a:pt x="403732" y="9017"/>
                </a:lnTo>
                <a:lnTo>
                  <a:pt x="450468" y="2286"/>
                </a:lnTo>
                <a:lnTo>
                  <a:pt x="498475" y="0"/>
                </a:lnTo>
                <a:lnTo>
                  <a:pt x="546480" y="2286"/>
                </a:lnTo>
                <a:lnTo>
                  <a:pt x="593216" y="9017"/>
                </a:lnTo>
                <a:lnTo>
                  <a:pt x="638428" y="19938"/>
                </a:lnTo>
                <a:lnTo>
                  <a:pt x="681989" y="34798"/>
                </a:lnTo>
                <a:lnTo>
                  <a:pt x="723518" y="53594"/>
                </a:lnTo>
                <a:lnTo>
                  <a:pt x="763015" y="75819"/>
                </a:lnTo>
                <a:lnTo>
                  <a:pt x="800100" y="101600"/>
                </a:lnTo>
                <a:lnTo>
                  <a:pt x="834643" y="130429"/>
                </a:lnTo>
                <a:lnTo>
                  <a:pt x="866520" y="162306"/>
                </a:lnTo>
                <a:lnTo>
                  <a:pt x="895350" y="196850"/>
                </a:lnTo>
                <a:lnTo>
                  <a:pt x="921130" y="233934"/>
                </a:lnTo>
                <a:lnTo>
                  <a:pt x="943355" y="273431"/>
                </a:lnTo>
                <a:lnTo>
                  <a:pt x="962151" y="314960"/>
                </a:lnTo>
                <a:lnTo>
                  <a:pt x="977011" y="358521"/>
                </a:lnTo>
                <a:lnTo>
                  <a:pt x="987932" y="403733"/>
                </a:lnTo>
                <a:lnTo>
                  <a:pt x="994663" y="450469"/>
                </a:lnTo>
                <a:lnTo>
                  <a:pt x="996950" y="498475"/>
                </a:lnTo>
                <a:lnTo>
                  <a:pt x="994663" y="546481"/>
                </a:lnTo>
                <a:lnTo>
                  <a:pt x="987932" y="593217"/>
                </a:lnTo>
                <a:lnTo>
                  <a:pt x="977011" y="638429"/>
                </a:lnTo>
                <a:lnTo>
                  <a:pt x="962151" y="681989"/>
                </a:lnTo>
                <a:lnTo>
                  <a:pt x="943355" y="723519"/>
                </a:lnTo>
                <a:lnTo>
                  <a:pt x="921130" y="763016"/>
                </a:lnTo>
                <a:lnTo>
                  <a:pt x="895350" y="800100"/>
                </a:lnTo>
                <a:lnTo>
                  <a:pt x="866520" y="834644"/>
                </a:lnTo>
                <a:lnTo>
                  <a:pt x="834643" y="866521"/>
                </a:lnTo>
                <a:lnTo>
                  <a:pt x="800100" y="895350"/>
                </a:lnTo>
                <a:lnTo>
                  <a:pt x="763015" y="921131"/>
                </a:lnTo>
                <a:lnTo>
                  <a:pt x="723518" y="943356"/>
                </a:lnTo>
                <a:lnTo>
                  <a:pt x="681989" y="962151"/>
                </a:lnTo>
                <a:lnTo>
                  <a:pt x="638428" y="977011"/>
                </a:lnTo>
                <a:lnTo>
                  <a:pt x="593216" y="987933"/>
                </a:lnTo>
                <a:lnTo>
                  <a:pt x="546480" y="994663"/>
                </a:lnTo>
                <a:lnTo>
                  <a:pt x="498475" y="996950"/>
                </a:lnTo>
                <a:lnTo>
                  <a:pt x="450468" y="994663"/>
                </a:lnTo>
                <a:lnTo>
                  <a:pt x="403732" y="987933"/>
                </a:lnTo>
                <a:lnTo>
                  <a:pt x="358520" y="977011"/>
                </a:lnTo>
                <a:lnTo>
                  <a:pt x="315087" y="962151"/>
                </a:lnTo>
                <a:lnTo>
                  <a:pt x="273430" y="943356"/>
                </a:lnTo>
                <a:lnTo>
                  <a:pt x="234061" y="921131"/>
                </a:lnTo>
                <a:lnTo>
                  <a:pt x="196850" y="895350"/>
                </a:lnTo>
                <a:lnTo>
                  <a:pt x="162305" y="866521"/>
                </a:lnTo>
                <a:lnTo>
                  <a:pt x="130428" y="834644"/>
                </a:lnTo>
                <a:lnTo>
                  <a:pt x="101600" y="800100"/>
                </a:lnTo>
                <a:lnTo>
                  <a:pt x="75945" y="763016"/>
                </a:lnTo>
                <a:lnTo>
                  <a:pt x="53593" y="723519"/>
                </a:lnTo>
                <a:lnTo>
                  <a:pt x="34798" y="681989"/>
                </a:lnTo>
                <a:lnTo>
                  <a:pt x="19938" y="638429"/>
                </a:lnTo>
                <a:lnTo>
                  <a:pt x="9016" y="593217"/>
                </a:lnTo>
                <a:lnTo>
                  <a:pt x="2286" y="546481"/>
                </a:lnTo>
                <a:lnTo>
                  <a:pt x="0" y="498475"/>
                </a:lnTo>
                <a:close/>
              </a:path>
            </a:pathLst>
          </a:custGeom>
          <a:ln w="120650">
            <a:solidFill>
              <a:srgbClr val="FFFFFF"/>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object 16"/>
          <p:cNvSpPr txBox="1"/>
          <p:nvPr/>
        </p:nvSpPr>
        <p:spPr>
          <a:xfrm>
            <a:off x="4513834" y="2591815"/>
            <a:ext cx="279400" cy="939800"/>
          </a:xfrm>
          <a:prstGeom prst="rect">
            <a:avLst/>
          </a:prstGeom>
        </p:spPr>
        <p:txBody>
          <a:bodyPr vert="horz" wrap="square" lIns="0" tIns="12700" rIns="0" bIns="0" rtlCol="0">
            <a:spAutoFit/>
          </a:body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sz="6000" b="1" i="0" u="none" strike="noStrike" kern="1200" cap="none" spc="0" normalizeH="0" baseline="0" noProof="0" dirty="0">
                <a:ln>
                  <a:noFill/>
                </a:ln>
                <a:solidFill>
                  <a:srgbClr val="FFFFFF"/>
                </a:solidFill>
                <a:effectLst/>
                <a:uLnTx/>
                <a:uFillTx/>
                <a:latin typeface="Arial"/>
                <a:ea typeface="+mn-ea"/>
                <a:cs typeface="Arial"/>
              </a:rPr>
              <a:t>!</a:t>
            </a:r>
            <a:endParaRPr kumimoji="0" sz="6000" b="0" i="0" u="none" strike="noStrike" kern="1200" cap="none" spc="0" normalizeH="0" baseline="0" noProof="0">
              <a:ln>
                <a:noFill/>
              </a:ln>
              <a:solidFill>
                <a:prstClr val="black"/>
              </a:solidFill>
              <a:effectLst/>
              <a:uLnTx/>
              <a:uFillTx/>
              <a:latin typeface="Arial"/>
              <a:ea typeface="+mn-ea"/>
              <a:cs typeface="Arial"/>
            </a:endParaRPr>
          </a:p>
        </p:txBody>
      </p:sp>
      <p:sp>
        <p:nvSpPr>
          <p:cNvPr id="17" name="object 17"/>
          <p:cNvSpPr/>
          <p:nvPr/>
        </p:nvSpPr>
        <p:spPr>
          <a:xfrm>
            <a:off x="6200624" y="1913192"/>
            <a:ext cx="2612135" cy="2439924"/>
          </a:xfrm>
          <a:prstGeom prst="rect">
            <a:avLst/>
          </a:prstGeom>
          <a:blipFill>
            <a:blip r:embed="rId6"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object 18"/>
          <p:cNvSpPr/>
          <p:nvPr/>
        </p:nvSpPr>
        <p:spPr>
          <a:xfrm>
            <a:off x="6593840" y="2162682"/>
            <a:ext cx="1891030" cy="1891030"/>
          </a:xfrm>
          <a:custGeom>
            <a:avLst/>
            <a:gdLst/>
            <a:ahLst/>
            <a:cxnLst/>
            <a:rect l="l" t="t" r="r" b="b"/>
            <a:pathLst>
              <a:path w="1891029" h="1891029">
                <a:moveTo>
                  <a:pt x="945514" y="0"/>
                </a:moveTo>
                <a:lnTo>
                  <a:pt x="896874" y="1269"/>
                </a:lnTo>
                <a:lnTo>
                  <a:pt x="848867" y="4825"/>
                </a:lnTo>
                <a:lnTo>
                  <a:pt x="801496" y="10921"/>
                </a:lnTo>
                <a:lnTo>
                  <a:pt x="754887" y="19176"/>
                </a:lnTo>
                <a:lnTo>
                  <a:pt x="709167" y="29717"/>
                </a:lnTo>
                <a:lnTo>
                  <a:pt x="664336" y="42544"/>
                </a:lnTo>
                <a:lnTo>
                  <a:pt x="620394" y="57403"/>
                </a:lnTo>
                <a:lnTo>
                  <a:pt x="577468" y="74294"/>
                </a:lnTo>
                <a:lnTo>
                  <a:pt x="535558" y="93217"/>
                </a:lnTo>
                <a:lnTo>
                  <a:pt x="494791" y="114172"/>
                </a:lnTo>
                <a:lnTo>
                  <a:pt x="455167" y="136905"/>
                </a:lnTo>
                <a:lnTo>
                  <a:pt x="416813" y="161416"/>
                </a:lnTo>
                <a:lnTo>
                  <a:pt x="379729" y="187832"/>
                </a:lnTo>
                <a:lnTo>
                  <a:pt x="344042" y="215900"/>
                </a:lnTo>
                <a:lnTo>
                  <a:pt x="309752" y="245617"/>
                </a:lnTo>
                <a:lnTo>
                  <a:pt x="276859" y="276859"/>
                </a:lnTo>
                <a:lnTo>
                  <a:pt x="245617" y="309752"/>
                </a:lnTo>
                <a:lnTo>
                  <a:pt x="215900" y="344042"/>
                </a:lnTo>
                <a:lnTo>
                  <a:pt x="187832" y="379729"/>
                </a:lnTo>
                <a:lnTo>
                  <a:pt x="161416" y="416813"/>
                </a:lnTo>
                <a:lnTo>
                  <a:pt x="136905" y="455167"/>
                </a:lnTo>
                <a:lnTo>
                  <a:pt x="114173" y="494791"/>
                </a:lnTo>
                <a:lnTo>
                  <a:pt x="93217" y="535558"/>
                </a:lnTo>
                <a:lnTo>
                  <a:pt x="74294" y="577468"/>
                </a:lnTo>
                <a:lnTo>
                  <a:pt x="57403" y="620394"/>
                </a:lnTo>
                <a:lnTo>
                  <a:pt x="42544" y="664337"/>
                </a:lnTo>
                <a:lnTo>
                  <a:pt x="29717" y="709167"/>
                </a:lnTo>
                <a:lnTo>
                  <a:pt x="19176" y="754888"/>
                </a:lnTo>
                <a:lnTo>
                  <a:pt x="10921" y="801496"/>
                </a:lnTo>
                <a:lnTo>
                  <a:pt x="4825" y="848867"/>
                </a:lnTo>
                <a:lnTo>
                  <a:pt x="1269" y="896874"/>
                </a:lnTo>
                <a:lnTo>
                  <a:pt x="0" y="945514"/>
                </a:lnTo>
                <a:lnTo>
                  <a:pt x="1269" y="994155"/>
                </a:lnTo>
                <a:lnTo>
                  <a:pt x="4825" y="1042162"/>
                </a:lnTo>
                <a:lnTo>
                  <a:pt x="10921" y="1089532"/>
                </a:lnTo>
                <a:lnTo>
                  <a:pt x="19176" y="1136014"/>
                </a:lnTo>
                <a:lnTo>
                  <a:pt x="29717" y="1181862"/>
                </a:lnTo>
                <a:lnTo>
                  <a:pt x="42544" y="1226692"/>
                </a:lnTo>
                <a:lnTo>
                  <a:pt x="57403" y="1270634"/>
                </a:lnTo>
                <a:lnTo>
                  <a:pt x="74294" y="1313561"/>
                </a:lnTo>
                <a:lnTo>
                  <a:pt x="93217" y="1355470"/>
                </a:lnTo>
                <a:lnTo>
                  <a:pt x="114173" y="1396238"/>
                </a:lnTo>
                <a:lnTo>
                  <a:pt x="136905" y="1435862"/>
                </a:lnTo>
                <a:lnTo>
                  <a:pt x="161416" y="1474215"/>
                </a:lnTo>
                <a:lnTo>
                  <a:pt x="187832" y="1511299"/>
                </a:lnTo>
                <a:lnTo>
                  <a:pt x="215900" y="1546986"/>
                </a:lnTo>
                <a:lnTo>
                  <a:pt x="245617" y="1581277"/>
                </a:lnTo>
                <a:lnTo>
                  <a:pt x="276859" y="1614042"/>
                </a:lnTo>
                <a:lnTo>
                  <a:pt x="309752" y="1645411"/>
                </a:lnTo>
                <a:lnTo>
                  <a:pt x="344042" y="1675129"/>
                </a:lnTo>
                <a:lnTo>
                  <a:pt x="379729" y="1703196"/>
                </a:lnTo>
                <a:lnTo>
                  <a:pt x="416813" y="1729612"/>
                </a:lnTo>
                <a:lnTo>
                  <a:pt x="455167" y="1754123"/>
                </a:lnTo>
                <a:lnTo>
                  <a:pt x="494791" y="1776856"/>
                </a:lnTo>
                <a:lnTo>
                  <a:pt x="535558" y="1797811"/>
                </a:lnTo>
                <a:lnTo>
                  <a:pt x="577468" y="1816734"/>
                </a:lnTo>
                <a:lnTo>
                  <a:pt x="620394" y="1833625"/>
                </a:lnTo>
                <a:lnTo>
                  <a:pt x="664336" y="1848484"/>
                </a:lnTo>
                <a:lnTo>
                  <a:pt x="709167" y="1861311"/>
                </a:lnTo>
                <a:lnTo>
                  <a:pt x="754887" y="1871852"/>
                </a:lnTo>
                <a:lnTo>
                  <a:pt x="801496" y="1880108"/>
                </a:lnTo>
                <a:lnTo>
                  <a:pt x="848867" y="1886203"/>
                </a:lnTo>
                <a:lnTo>
                  <a:pt x="896874" y="1889759"/>
                </a:lnTo>
                <a:lnTo>
                  <a:pt x="945514" y="1891029"/>
                </a:lnTo>
                <a:lnTo>
                  <a:pt x="994155" y="1889759"/>
                </a:lnTo>
                <a:lnTo>
                  <a:pt x="1042161" y="1886203"/>
                </a:lnTo>
                <a:lnTo>
                  <a:pt x="1089532" y="1880108"/>
                </a:lnTo>
                <a:lnTo>
                  <a:pt x="1136014" y="1871852"/>
                </a:lnTo>
                <a:lnTo>
                  <a:pt x="1181861" y="1861311"/>
                </a:lnTo>
                <a:lnTo>
                  <a:pt x="1226692" y="1848484"/>
                </a:lnTo>
                <a:lnTo>
                  <a:pt x="1270634" y="1833625"/>
                </a:lnTo>
                <a:lnTo>
                  <a:pt x="1313560" y="1816734"/>
                </a:lnTo>
                <a:lnTo>
                  <a:pt x="1355470" y="1797811"/>
                </a:lnTo>
                <a:lnTo>
                  <a:pt x="1396237" y="1776856"/>
                </a:lnTo>
                <a:lnTo>
                  <a:pt x="1435861" y="1754123"/>
                </a:lnTo>
                <a:lnTo>
                  <a:pt x="1474215" y="1729612"/>
                </a:lnTo>
                <a:lnTo>
                  <a:pt x="1511300" y="1703196"/>
                </a:lnTo>
                <a:lnTo>
                  <a:pt x="1546986" y="1675129"/>
                </a:lnTo>
                <a:lnTo>
                  <a:pt x="1581277" y="1645411"/>
                </a:lnTo>
                <a:lnTo>
                  <a:pt x="1614042" y="1614042"/>
                </a:lnTo>
                <a:lnTo>
                  <a:pt x="1645411" y="1581277"/>
                </a:lnTo>
                <a:lnTo>
                  <a:pt x="1675129" y="1546986"/>
                </a:lnTo>
                <a:lnTo>
                  <a:pt x="1703196" y="1511299"/>
                </a:lnTo>
                <a:lnTo>
                  <a:pt x="1729612" y="1474215"/>
                </a:lnTo>
                <a:lnTo>
                  <a:pt x="1754124" y="1435862"/>
                </a:lnTo>
                <a:lnTo>
                  <a:pt x="1776856" y="1396238"/>
                </a:lnTo>
                <a:lnTo>
                  <a:pt x="1797811" y="1355470"/>
                </a:lnTo>
                <a:lnTo>
                  <a:pt x="1816734" y="1313561"/>
                </a:lnTo>
                <a:lnTo>
                  <a:pt x="1833626" y="1270634"/>
                </a:lnTo>
                <a:lnTo>
                  <a:pt x="1848484" y="1226692"/>
                </a:lnTo>
                <a:lnTo>
                  <a:pt x="1861311" y="1181862"/>
                </a:lnTo>
                <a:lnTo>
                  <a:pt x="1871852" y="1136014"/>
                </a:lnTo>
                <a:lnTo>
                  <a:pt x="1880107" y="1089532"/>
                </a:lnTo>
                <a:lnTo>
                  <a:pt x="1886203" y="1042162"/>
                </a:lnTo>
                <a:lnTo>
                  <a:pt x="1889759" y="994155"/>
                </a:lnTo>
                <a:lnTo>
                  <a:pt x="1891029" y="945514"/>
                </a:lnTo>
                <a:lnTo>
                  <a:pt x="1889759" y="896874"/>
                </a:lnTo>
                <a:lnTo>
                  <a:pt x="1886203" y="848867"/>
                </a:lnTo>
                <a:lnTo>
                  <a:pt x="1880107" y="801496"/>
                </a:lnTo>
                <a:lnTo>
                  <a:pt x="1871852" y="754888"/>
                </a:lnTo>
                <a:lnTo>
                  <a:pt x="1861311" y="709167"/>
                </a:lnTo>
                <a:lnTo>
                  <a:pt x="1848484" y="664337"/>
                </a:lnTo>
                <a:lnTo>
                  <a:pt x="1833626" y="620394"/>
                </a:lnTo>
                <a:lnTo>
                  <a:pt x="1816734" y="577468"/>
                </a:lnTo>
                <a:lnTo>
                  <a:pt x="1797811" y="535558"/>
                </a:lnTo>
                <a:lnTo>
                  <a:pt x="1776856" y="494791"/>
                </a:lnTo>
                <a:lnTo>
                  <a:pt x="1754124" y="455167"/>
                </a:lnTo>
                <a:lnTo>
                  <a:pt x="1729612" y="416813"/>
                </a:lnTo>
                <a:lnTo>
                  <a:pt x="1703196" y="379729"/>
                </a:lnTo>
                <a:lnTo>
                  <a:pt x="1675129" y="344042"/>
                </a:lnTo>
                <a:lnTo>
                  <a:pt x="1645411" y="309752"/>
                </a:lnTo>
                <a:lnTo>
                  <a:pt x="1614042" y="276859"/>
                </a:lnTo>
                <a:lnTo>
                  <a:pt x="1581277" y="245617"/>
                </a:lnTo>
                <a:lnTo>
                  <a:pt x="1546986" y="215900"/>
                </a:lnTo>
                <a:lnTo>
                  <a:pt x="1511300" y="187832"/>
                </a:lnTo>
                <a:lnTo>
                  <a:pt x="1474215" y="161416"/>
                </a:lnTo>
                <a:lnTo>
                  <a:pt x="1435861" y="136905"/>
                </a:lnTo>
                <a:lnTo>
                  <a:pt x="1396237" y="114172"/>
                </a:lnTo>
                <a:lnTo>
                  <a:pt x="1355470" y="93217"/>
                </a:lnTo>
                <a:lnTo>
                  <a:pt x="1313560" y="74294"/>
                </a:lnTo>
                <a:lnTo>
                  <a:pt x="1270634" y="57403"/>
                </a:lnTo>
                <a:lnTo>
                  <a:pt x="1226692" y="42544"/>
                </a:lnTo>
                <a:lnTo>
                  <a:pt x="1181861" y="29717"/>
                </a:lnTo>
                <a:lnTo>
                  <a:pt x="1136014" y="19176"/>
                </a:lnTo>
                <a:lnTo>
                  <a:pt x="1089532" y="10921"/>
                </a:lnTo>
                <a:lnTo>
                  <a:pt x="1042161" y="4825"/>
                </a:lnTo>
                <a:lnTo>
                  <a:pt x="994155" y="1269"/>
                </a:lnTo>
                <a:lnTo>
                  <a:pt x="945514" y="0"/>
                </a:lnTo>
                <a:close/>
              </a:path>
            </a:pathLst>
          </a:custGeom>
          <a:solidFill>
            <a:srgbClr val="00CC0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9" name="object 19"/>
          <p:cNvSpPr/>
          <p:nvPr/>
        </p:nvSpPr>
        <p:spPr>
          <a:xfrm>
            <a:off x="6531864" y="2362073"/>
            <a:ext cx="2059685" cy="1430527"/>
          </a:xfrm>
          <a:prstGeom prst="rect">
            <a:avLst/>
          </a:prstGeom>
          <a:blipFill>
            <a:blip r:embed="rId7"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0" name="object 20"/>
          <p:cNvSpPr/>
          <p:nvPr/>
        </p:nvSpPr>
        <p:spPr>
          <a:xfrm>
            <a:off x="9188195" y="1888235"/>
            <a:ext cx="2439924" cy="2439924"/>
          </a:xfrm>
          <a:prstGeom prst="rect">
            <a:avLst/>
          </a:prstGeom>
          <a:blipFill>
            <a:blip r:embed="rId8"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1" name="object 21"/>
          <p:cNvSpPr/>
          <p:nvPr/>
        </p:nvSpPr>
        <p:spPr>
          <a:xfrm>
            <a:off x="9462643" y="2162682"/>
            <a:ext cx="1891664" cy="1891030"/>
          </a:xfrm>
          <a:custGeom>
            <a:avLst/>
            <a:gdLst/>
            <a:ahLst/>
            <a:cxnLst/>
            <a:rect l="l" t="t" r="r" b="b"/>
            <a:pathLst>
              <a:path w="1891665" h="1891029">
                <a:moveTo>
                  <a:pt x="945641" y="0"/>
                </a:moveTo>
                <a:lnTo>
                  <a:pt x="897001" y="1269"/>
                </a:lnTo>
                <a:lnTo>
                  <a:pt x="848995" y="4825"/>
                </a:lnTo>
                <a:lnTo>
                  <a:pt x="801624" y="10921"/>
                </a:lnTo>
                <a:lnTo>
                  <a:pt x="755014" y="19176"/>
                </a:lnTo>
                <a:lnTo>
                  <a:pt x="709295" y="29717"/>
                </a:lnTo>
                <a:lnTo>
                  <a:pt x="664463" y="42544"/>
                </a:lnTo>
                <a:lnTo>
                  <a:pt x="620522" y="57403"/>
                </a:lnTo>
                <a:lnTo>
                  <a:pt x="577596" y="74294"/>
                </a:lnTo>
                <a:lnTo>
                  <a:pt x="535685" y="93217"/>
                </a:lnTo>
                <a:lnTo>
                  <a:pt x="494918" y="114172"/>
                </a:lnTo>
                <a:lnTo>
                  <a:pt x="455295" y="136905"/>
                </a:lnTo>
                <a:lnTo>
                  <a:pt x="416940" y="161416"/>
                </a:lnTo>
                <a:lnTo>
                  <a:pt x="379856" y="187832"/>
                </a:lnTo>
                <a:lnTo>
                  <a:pt x="344170" y="215900"/>
                </a:lnTo>
                <a:lnTo>
                  <a:pt x="309879" y="245617"/>
                </a:lnTo>
                <a:lnTo>
                  <a:pt x="276986" y="276859"/>
                </a:lnTo>
                <a:lnTo>
                  <a:pt x="245617" y="309752"/>
                </a:lnTo>
                <a:lnTo>
                  <a:pt x="215900" y="344042"/>
                </a:lnTo>
                <a:lnTo>
                  <a:pt x="187832" y="379729"/>
                </a:lnTo>
                <a:lnTo>
                  <a:pt x="161543" y="416813"/>
                </a:lnTo>
                <a:lnTo>
                  <a:pt x="136905" y="455167"/>
                </a:lnTo>
                <a:lnTo>
                  <a:pt x="114173" y="494791"/>
                </a:lnTo>
                <a:lnTo>
                  <a:pt x="93217" y="535558"/>
                </a:lnTo>
                <a:lnTo>
                  <a:pt x="74295" y="577468"/>
                </a:lnTo>
                <a:lnTo>
                  <a:pt x="57403" y="620394"/>
                </a:lnTo>
                <a:lnTo>
                  <a:pt x="42545" y="664337"/>
                </a:lnTo>
                <a:lnTo>
                  <a:pt x="29717" y="709167"/>
                </a:lnTo>
                <a:lnTo>
                  <a:pt x="19176" y="754888"/>
                </a:lnTo>
                <a:lnTo>
                  <a:pt x="10922" y="801496"/>
                </a:lnTo>
                <a:lnTo>
                  <a:pt x="4825" y="848867"/>
                </a:lnTo>
                <a:lnTo>
                  <a:pt x="1270" y="896874"/>
                </a:lnTo>
                <a:lnTo>
                  <a:pt x="0" y="945514"/>
                </a:lnTo>
                <a:lnTo>
                  <a:pt x="1270" y="994155"/>
                </a:lnTo>
                <a:lnTo>
                  <a:pt x="4825" y="1042162"/>
                </a:lnTo>
                <a:lnTo>
                  <a:pt x="10922" y="1089532"/>
                </a:lnTo>
                <a:lnTo>
                  <a:pt x="19176" y="1136014"/>
                </a:lnTo>
                <a:lnTo>
                  <a:pt x="29717" y="1181862"/>
                </a:lnTo>
                <a:lnTo>
                  <a:pt x="42545" y="1226692"/>
                </a:lnTo>
                <a:lnTo>
                  <a:pt x="57403" y="1270634"/>
                </a:lnTo>
                <a:lnTo>
                  <a:pt x="74295" y="1313561"/>
                </a:lnTo>
                <a:lnTo>
                  <a:pt x="93217" y="1355470"/>
                </a:lnTo>
                <a:lnTo>
                  <a:pt x="114173" y="1396238"/>
                </a:lnTo>
                <a:lnTo>
                  <a:pt x="136905" y="1435862"/>
                </a:lnTo>
                <a:lnTo>
                  <a:pt x="161543" y="1474215"/>
                </a:lnTo>
                <a:lnTo>
                  <a:pt x="187832" y="1511299"/>
                </a:lnTo>
                <a:lnTo>
                  <a:pt x="215900" y="1546986"/>
                </a:lnTo>
                <a:lnTo>
                  <a:pt x="245617" y="1581277"/>
                </a:lnTo>
                <a:lnTo>
                  <a:pt x="276986" y="1614042"/>
                </a:lnTo>
                <a:lnTo>
                  <a:pt x="309879" y="1645411"/>
                </a:lnTo>
                <a:lnTo>
                  <a:pt x="344170" y="1675129"/>
                </a:lnTo>
                <a:lnTo>
                  <a:pt x="379856" y="1703196"/>
                </a:lnTo>
                <a:lnTo>
                  <a:pt x="416940" y="1729612"/>
                </a:lnTo>
                <a:lnTo>
                  <a:pt x="455295" y="1754123"/>
                </a:lnTo>
                <a:lnTo>
                  <a:pt x="494918" y="1776856"/>
                </a:lnTo>
                <a:lnTo>
                  <a:pt x="535685" y="1797811"/>
                </a:lnTo>
                <a:lnTo>
                  <a:pt x="577596" y="1816734"/>
                </a:lnTo>
                <a:lnTo>
                  <a:pt x="620522" y="1833625"/>
                </a:lnTo>
                <a:lnTo>
                  <a:pt x="664463" y="1848484"/>
                </a:lnTo>
                <a:lnTo>
                  <a:pt x="709295" y="1861311"/>
                </a:lnTo>
                <a:lnTo>
                  <a:pt x="755014" y="1871852"/>
                </a:lnTo>
                <a:lnTo>
                  <a:pt x="801624" y="1880108"/>
                </a:lnTo>
                <a:lnTo>
                  <a:pt x="848995" y="1886203"/>
                </a:lnTo>
                <a:lnTo>
                  <a:pt x="897001" y="1889759"/>
                </a:lnTo>
                <a:lnTo>
                  <a:pt x="945641" y="1891029"/>
                </a:lnTo>
                <a:lnTo>
                  <a:pt x="994282" y="1889759"/>
                </a:lnTo>
                <a:lnTo>
                  <a:pt x="1042288" y="1886203"/>
                </a:lnTo>
                <a:lnTo>
                  <a:pt x="1089659" y="1880108"/>
                </a:lnTo>
                <a:lnTo>
                  <a:pt x="1136141" y="1871852"/>
                </a:lnTo>
                <a:lnTo>
                  <a:pt x="1181988" y="1861311"/>
                </a:lnTo>
                <a:lnTo>
                  <a:pt x="1226820" y="1848484"/>
                </a:lnTo>
                <a:lnTo>
                  <a:pt x="1270761" y="1833625"/>
                </a:lnTo>
                <a:lnTo>
                  <a:pt x="1313687" y="1816734"/>
                </a:lnTo>
                <a:lnTo>
                  <a:pt x="1355598" y="1797811"/>
                </a:lnTo>
                <a:lnTo>
                  <a:pt x="1396364" y="1776856"/>
                </a:lnTo>
                <a:lnTo>
                  <a:pt x="1435988" y="1754123"/>
                </a:lnTo>
                <a:lnTo>
                  <a:pt x="1474342" y="1729612"/>
                </a:lnTo>
                <a:lnTo>
                  <a:pt x="1511427" y="1703196"/>
                </a:lnTo>
                <a:lnTo>
                  <a:pt x="1547113" y="1675129"/>
                </a:lnTo>
                <a:lnTo>
                  <a:pt x="1581403" y="1645411"/>
                </a:lnTo>
                <a:lnTo>
                  <a:pt x="1614170" y="1614042"/>
                </a:lnTo>
                <a:lnTo>
                  <a:pt x="1645538" y="1581277"/>
                </a:lnTo>
                <a:lnTo>
                  <a:pt x="1675256" y="1546986"/>
                </a:lnTo>
                <a:lnTo>
                  <a:pt x="1703324" y="1511299"/>
                </a:lnTo>
                <a:lnTo>
                  <a:pt x="1729739" y="1474215"/>
                </a:lnTo>
                <a:lnTo>
                  <a:pt x="1754251" y="1435862"/>
                </a:lnTo>
                <a:lnTo>
                  <a:pt x="1776983" y="1396238"/>
                </a:lnTo>
                <a:lnTo>
                  <a:pt x="1797938" y="1355470"/>
                </a:lnTo>
                <a:lnTo>
                  <a:pt x="1816861" y="1313561"/>
                </a:lnTo>
                <a:lnTo>
                  <a:pt x="1833752" y="1270634"/>
                </a:lnTo>
                <a:lnTo>
                  <a:pt x="1848611" y="1226692"/>
                </a:lnTo>
                <a:lnTo>
                  <a:pt x="1861438" y="1181862"/>
                </a:lnTo>
                <a:lnTo>
                  <a:pt x="1871979" y="1136014"/>
                </a:lnTo>
                <a:lnTo>
                  <a:pt x="1880234" y="1089532"/>
                </a:lnTo>
                <a:lnTo>
                  <a:pt x="1886330" y="1042162"/>
                </a:lnTo>
                <a:lnTo>
                  <a:pt x="1889886" y="994155"/>
                </a:lnTo>
                <a:lnTo>
                  <a:pt x="1891156" y="945514"/>
                </a:lnTo>
                <a:lnTo>
                  <a:pt x="1889886" y="896874"/>
                </a:lnTo>
                <a:lnTo>
                  <a:pt x="1886330" y="848867"/>
                </a:lnTo>
                <a:lnTo>
                  <a:pt x="1880234" y="801496"/>
                </a:lnTo>
                <a:lnTo>
                  <a:pt x="1871979" y="754888"/>
                </a:lnTo>
                <a:lnTo>
                  <a:pt x="1861438" y="709167"/>
                </a:lnTo>
                <a:lnTo>
                  <a:pt x="1848611" y="664337"/>
                </a:lnTo>
                <a:lnTo>
                  <a:pt x="1833752" y="620394"/>
                </a:lnTo>
                <a:lnTo>
                  <a:pt x="1816861" y="577468"/>
                </a:lnTo>
                <a:lnTo>
                  <a:pt x="1797938" y="535558"/>
                </a:lnTo>
                <a:lnTo>
                  <a:pt x="1776983" y="494791"/>
                </a:lnTo>
                <a:lnTo>
                  <a:pt x="1754251" y="455167"/>
                </a:lnTo>
                <a:lnTo>
                  <a:pt x="1729739" y="416813"/>
                </a:lnTo>
                <a:lnTo>
                  <a:pt x="1703324" y="379729"/>
                </a:lnTo>
                <a:lnTo>
                  <a:pt x="1675256" y="344042"/>
                </a:lnTo>
                <a:lnTo>
                  <a:pt x="1645538" y="309752"/>
                </a:lnTo>
                <a:lnTo>
                  <a:pt x="1614170" y="276859"/>
                </a:lnTo>
                <a:lnTo>
                  <a:pt x="1581403" y="245617"/>
                </a:lnTo>
                <a:lnTo>
                  <a:pt x="1547113" y="215900"/>
                </a:lnTo>
                <a:lnTo>
                  <a:pt x="1511427" y="187832"/>
                </a:lnTo>
                <a:lnTo>
                  <a:pt x="1474342" y="161416"/>
                </a:lnTo>
                <a:lnTo>
                  <a:pt x="1435988" y="136905"/>
                </a:lnTo>
                <a:lnTo>
                  <a:pt x="1396364" y="114172"/>
                </a:lnTo>
                <a:lnTo>
                  <a:pt x="1355598" y="93217"/>
                </a:lnTo>
                <a:lnTo>
                  <a:pt x="1313687" y="74294"/>
                </a:lnTo>
                <a:lnTo>
                  <a:pt x="1270761" y="57403"/>
                </a:lnTo>
                <a:lnTo>
                  <a:pt x="1226820" y="42544"/>
                </a:lnTo>
                <a:lnTo>
                  <a:pt x="1181988" y="29717"/>
                </a:lnTo>
                <a:lnTo>
                  <a:pt x="1136141" y="19176"/>
                </a:lnTo>
                <a:lnTo>
                  <a:pt x="1089659" y="10921"/>
                </a:lnTo>
                <a:lnTo>
                  <a:pt x="1042288" y="4825"/>
                </a:lnTo>
                <a:lnTo>
                  <a:pt x="994282" y="1269"/>
                </a:lnTo>
                <a:lnTo>
                  <a:pt x="945641" y="0"/>
                </a:lnTo>
                <a:close/>
              </a:path>
            </a:pathLst>
          </a:custGeom>
          <a:solidFill>
            <a:srgbClr val="097CC1"/>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2" name="object 22"/>
          <p:cNvSpPr/>
          <p:nvPr/>
        </p:nvSpPr>
        <p:spPr>
          <a:xfrm>
            <a:off x="9600438" y="2259457"/>
            <a:ext cx="1485138" cy="1475994"/>
          </a:xfrm>
          <a:prstGeom prst="rect">
            <a:avLst/>
          </a:prstGeom>
          <a:blipFill>
            <a:blip r:embed="rId9"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3" name="object 23"/>
          <p:cNvSpPr/>
          <p:nvPr/>
        </p:nvSpPr>
        <p:spPr>
          <a:xfrm>
            <a:off x="0" y="6221095"/>
            <a:ext cx="5791200" cy="636905"/>
          </a:xfrm>
          <a:custGeom>
            <a:avLst/>
            <a:gdLst/>
            <a:ahLst/>
            <a:cxnLst/>
            <a:rect l="l" t="t" r="r" b="b"/>
            <a:pathLst>
              <a:path w="5791200" h="636904">
                <a:moveTo>
                  <a:pt x="0" y="636904"/>
                </a:moveTo>
                <a:lnTo>
                  <a:pt x="5791200" y="636904"/>
                </a:lnTo>
                <a:lnTo>
                  <a:pt x="5791200" y="0"/>
                </a:lnTo>
                <a:lnTo>
                  <a:pt x="0" y="0"/>
                </a:lnTo>
                <a:lnTo>
                  <a:pt x="0" y="636904"/>
                </a:lnTo>
                <a:close/>
              </a:path>
            </a:pathLst>
          </a:custGeom>
          <a:solidFill>
            <a:srgbClr val="FFFFFF"/>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2538239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2036445" y="3097402"/>
            <a:ext cx="8275320" cy="0"/>
          </a:xfrm>
          <a:custGeom>
            <a:avLst/>
            <a:gdLst/>
            <a:ahLst/>
            <a:cxnLst/>
            <a:rect l="l" t="t" r="r" b="b"/>
            <a:pathLst>
              <a:path w="8275320">
                <a:moveTo>
                  <a:pt x="0" y="0"/>
                </a:moveTo>
                <a:lnTo>
                  <a:pt x="8274938" y="0"/>
                </a:lnTo>
              </a:path>
            </a:pathLst>
          </a:custGeom>
          <a:ln w="57150">
            <a:solidFill>
              <a:srgbClr val="D94AAA"/>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object 3"/>
          <p:cNvSpPr txBox="1"/>
          <p:nvPr/>
        </p:nvSpPr>
        <p:spPr>
          <a:xfrm>
            <a:off x="3605910" y="4123496"/>
            <a:ext cx="2197228" cy="750847"/>
          </a:xfrm>
          <a:prstGeom prst="rect">
            <a:avLst/>
          </a:prstGeom>
        </p:spPr>
        <p:txBody>
          <a:bodyPr vert="horz" wrap="square" lIns="0" tIns="12065" rIns="0" bIns="0" rtlCol="0">
            <a:spAutoFit/>
          </a:bodyPr>
          <a:lstStyle/>
          <a:p>
            <a:pPr marL="12700" marR="0" lvl="0" indent="0" algn="ctr" defTabSz="914400" rtl="0" eaLnBrk="1" fontAlgn="auto" latinLnBrk="0" hangingPunct="1">
              <a:lnSpc>
                <a:spcPct val="100000"/>
              </a:lnSpc>
              <a:spcBef>
                <a:spcPts val="95"/>
              </a:spcBef>
              <a:spcAft>
                <a:spcPts val="0"/>
              </a:spcAft>
              <a:buClrTx/>
              <a:buSzTx/>
              <a:buFontTx/>
              <a:buNone/>
              <a:tabLst/>
              <a:defRPr/>
            </a:pPr>
            <a:r>
              <a:rPr kumimoji="0" sz="2400" b="0" i="0" u="none" strike="noStrike" kern="1200" cap="none" spc="-40" normalizeH="0" baseline="0" noProof="0" dirty="0">
                <a:ln>
                  <a:noFill/>
                </a:ln>
                <a:solidFill>
                  <a:srgbClr val="404040"/>
                </a:solidFill>
                <a:effectLst/>
                <a:uLnTx/>
                <a:uFillTx/>
                <a:latin typeface="Calibri Light" panose="020F0302020204030204"/>
                <a:ea typeface="+mn-ea"/>
                <a:cs typeface="Liberation Sans Narrow"/>
              </a:rPr>
              <a:t>Stop </a:t>
            </a:r>
            <a:r>
              <a:rPr kumimoji="0" sz="2400" b="0" i="0" u="none" strike="noStrike" kern="1200" cap="none" spc="-5" normalizeH="0" baseline="0" noProof="0" dirty="0">
                <a:ln>
                  <a:noFill/>
                </a:ln>
                <a:solidFill>
                  <a:srgbClr val="404040"/>
                </a:solidFill>
                <a:effectLst/>
                <a:uLnTx/>
                <a:uFillTx/>
                <a:latin typeface="Calibri Light" panose="020F0302020204030204"/>
                <a:ea typeface="+mn-ea"/>
                <a:cs typeface="Liberation Sans Narrow"/>
              </a:rPr>
              <a:t>them going</a:t>
            </a:r>
            <a:r>
              <a:rPr kumimoji="0" sz="2400" b="0" i="0" u="none" strike="noStrike" kern="1200" cap="none" spc="-160" normalizeH="0" baseline="0" noProof="0" dirty="0">
                <a:ln>
                  <a:noFill/>
                </a:ln>
                <a:solidFill>
                  <a:srgbClr val="404040"/>
                </a:solidFill>
                <a:effectLst/>
                <a:uLnTx/>
                <a:uFillTx/>
                <a:latin typeface="Calibri Light" panose="020F0302020204030204"/>
                <a:ea typeface="+mn-ea"/>
                <a:cs typeface="Liberation Sans Narrow"/>
              </a:rPr>
              <a:t> </a:t>
            </a:r>
            <a:r>
              <a:rPr kumimoji="0" sz="2400" b="0" i="0" u="none" strike="noStrike" kern="1200" cap="none" spc="-15" normalizeH="0" baseline="0" noProof="0" dirty="0">
                <a:ln>
                  <a:noFill/>
                </a:ln>
                <a:solidFill>
                  <a:srgbClr val="404040"/>
                </a:solidFill>
                <a:effectLst/>
                <a:uLnTx/>
                <a:uFillTx/>
                <a:latin typeface="Calibri Light" panose="020F0302020204030204"/>
                <a:ea typeface="+mn-ea"/>
                <a:cs typeface="Liberation Sans Narrow"/>
              </a:rPr>
              <a:t>online</a:t>
            </a:r>
            <a:endParaRPr kumimoji="0" sz="2400" b="0" i="0" u="none" strike="noStrike" kern="1200" cap="none" spc="0" normalizeH="0" baseline="0" noProof="0" dirty="0">
              <a:ln>
                <a:noFill/>
              </a:ln>
              <a:solidFill>
                <a:prstClr val="black"/>
              </a:solidFill>
              <a:effectLst/>
              <a:uLnTx/>
              <a:uFillTx/>
              <a:latin typeface="Calibri Light" panose="020F0302020204030204"/>
              <a:ea typeface="+mn-ea"/>
              <a:cs typeface="Liberation Sans Narrow"/>
            </a:endParaRPr>
          </a:p>
        </p:txBody>
      </p:sp>
      <p:sp>
        <p:nvSpPr>
          <p:cNvPr id="4" name="object 4"/>
          <p:cNvSpPr txBox="1"/>
          <p:nvPr/>
        </p:nvSpPr>
        <p:spPr>
          <a:xfrm>
            <a:off x="6456631" y="4148409"/>
            <a:ext cx="2618958" cy="381515"/>
          </a:xfrm>
          <a:prstGeom prst="rect">
            <a:avLst/>
          </a:prstGeom>
        </p:spPr>
        <p:txBody>
          <a:bodyPr vert="horz" wrap="square" lIns="0" tIns="12065" rIns="0" bIns="0" rtlCol="0">
            <a:spAutoFit/>
          </a:bodyPr>
          <a:lstStyle/>
          <a:p>
            <a:pPr marL="12700" marR="0" lvl="0" indent="0" algn="l" defTabSz="914400" rtl="0" eaLnBrk="1" fontAlgn="auto" latinLnBrk="0" hangingPunct="1">
              <a:lnSpc>
                <a:spcPct val="100000"/>
              </a:lnSpc>
              <a:spcBef>
                <a:spcPts val="95"/>
              </a:spcBef>
              <a:spcAft>
                <a:spcPts val="0"/>
              </a:spcAft>
              <a:buClrTx/>
              <a:buSzTx/>
              <a:buFontTx/>
              <a:buNone/>
              <a:tabLst/>
              <a:defRPr/>
            </a:pPr>
            <a:r>
              <a:rPr kumimoji="0" sz="2400" b="0" i="0" u="none" strike="noStrike" kern="1200" cap="none" spc="-30" normalizeH="0" baseline="0" noProof="0" dirty="0">
                <a:ln>
                  <a:noFill/>
                </a:ln>
                <a:solidFill>
                  <a:srgbClr val="404040"/>
                </a:solidFill>
                <a:effectLst/>
                <a:uLnTx/>
                <a:uFillTx/>
                <a:latin typeface="Calibri Light" panose="020F0302020204030204"/>
                <a:ea typeface="+mn-ea"/>
                <a:cs typeface="Liberation Sans Narrow"/>
              </a:rPr>
              <a:t>Deal </a:t>
            </a:r>
            <a:r>
              <a:rPr kumimoji="0" sz="2400" b="0" i="0" u="none" strike="noStrike" kern="1200" cap="none" spc="0" normalizeH="0" baseline="0" noProof="0" dirty="0">
                <a:ln>
                  <a:noFill/>
                </a:ln>
                <a:solidFill>
                  <a:srgbClr val="404040"/>
                </a:solidFill>
                <a:effectLst/>
                <a:uLnTx/>
                <a:uFillTx/>
                <a:latin typeface="Calibri Light" panose="020F0302020204030204"/>
                <a:ea typeface="+mn-ea"/>
                <a:cs typeface="Liberation Sans Narrow"/>
              </a:rPr>
              <a:t>with </a:t>
            </a:r>
            <a:r>
              <a:rPr kumimoji="0" sz="2400" b="0" i="0" u="none" strike="noStrike" kern="1200" cap="none" spc="10" normalizeH="0" baseline="0" noProof="0" dirty="0">
                <a:ln>
                  <a:noFill/>
                </a:ln>
                <a:solidFill>
                  <a:srgbClr val="404040"/>
                </a:solidFill>
                <a:effectLst/>
                <a:uLnTx/>
                <a:uFillTx/>
                <a:latin typeface="Calibri Light" panose="020F0302020204030204"/>
                <a:ea typeface="+mn-ea"/>
                <a:cs typeface="Liberation Sans Narrow"/>
              </a:rPr>
              <a:t>it</a:t>
            </a:r>
            <a:r>
              <a:rPr kumimoji="0" sz="2400" b="0" i="0" u="none" strike="noStrike" kern="1200" cap="none" spc="-150" normalizeH="0" baseline="0" noProof="0" dirty="0">
                <a:ln>
                  <a:noFill/>
                </a:ln>
                <a:solidFill>
                  <a:srgbClr val="404040"/>
                </a:solidFill>
                <a:effectLst/>
                <a:uLnTx/>
                <a:uFillTx/>
                <a:latin typeface="Calibri Light" panose="020F0302020204030204"/>
                <a:ea typeface="+mn-ea"/>
                <a:cs typeface="Liberation Sans Narrow"/>
              </a:rPr>
              <a:t> </a:t>
            </a:r>
            <a:r>
              <a:rPr kumimoji="0" sz="2400" b="0" i="0" u="none" strike="noStrike" kern="1200" cap="none" spc="-25" normalizeH="0" baseline="0" noProof="0" dirty="0">
                <a:ln>
                  <a:noFill/>
                </a:ln>
                <a:solidFill>
                  <a:srgbClr val="404040"/>
                </a:solidFill>
                <a:effectLst/>
                <a:uLnTx/>
                <a:uFillTx/>
                <a:latin typeface="Calibri Light" panose="020F0302020204030204"/>
                <a:ea typeface="+mn-ea"/>
                <a:cs typeface="Liberation Sans Narrow"/>
              </a:rPr>
              <a:t>alone</a:t>
            </a:r>
            <a:endParaRPr kumimoji="0" sz="2400" b="0" i="0" u="none" strike="noStrike" kern="1200" cap="none" spc="0" normalizeH="0" baseline="0" noProof="0" dirty="0">
              <a:ln>
                <a:noFill/>
              </a:ln>
              <a:solidFill>
                <a:prstClr val="black"/>
              </a:solidFill>
              <a:effectLst/>
              <a:uLnTx/>
              <a:uFillTx/>
              <a:latin typeface="Calibri Light" panose="020F0302020204030204"/>
              <a:ea typeface="+mn-ea"/>
              <a:cs typeface="Liberation Sans Narrow"/>
            </a:endParaRPr>
          </a:p>
        </p:txBody>
      </p:sp>
      <p:sp>
        <p:nvSpPr>
          <p:cNvPr id="5" name="object 5"/>
          <p:cNvSpPr txBox="1"/>
          <p:nvPr/>
        </p:nvSpPr>
        <p:spPr>
          <a:xfrm>
            <a:off x="9462643" y="4110763"/>
            <a:ext cx="2325877" cy="791883"/>
          </a:xfrm>
          <a:prstGeom prst="rect">
            <a:avLst/>
          </a:prstGeom>
        </p:spPr>
        <p:txBody>
          <a:bodyPr vert="horz" wrap="square" lIns="0" tIns="52705" rIns="0" bIns="0" rtlCol="0">
            <a:spAutoFit/>
          </a:bodyPr>
          <a:lstStyle/>
          <a:p>
            <a:pPr marL="32384" marR="5080" lvl="0" indent="-20320" algn="l" defTabSz="914400" rtl="0" eaLnBrk="1" fontAlgn="auto" latinLnBrk="0" hangingPunct="1">
              <a:lnSpc>
                <a:spcPct val="100000"/>
              </a:lnSpc>
              <a:spcBef>
                <a:spcPts val="415"/>
              </a:spcBef>
              <a:spcAft>
                <a:spcPts val="0"/>
              </a:spcAft>
              <a:buClrTx/>
              <a:buSzTx/>
              <a:buFontTx/>
              <a:buNone/>
              <a:tabLst/>
              <a:defRPr/>
            </a:pPr>
            <a:r>
              <a:rPr kumimoji="0" sz="2400" b="0" i="0" u="none" strike="noStrike" kern="1200" cap="none" spc="-40" normalizeH="0" baseline="0" noProof="0" dirty="0">
                <a:ln>
                  <a:noFill/>
                </a:ln>
                <a:solidFill>
                  <a:srgbClr val="404040"/>
                </a:solidFill>
                <a:effectLst/>
                <a:uLnTx/>
                <a:uFillTx/>
                <a:latin typeface="Calibri Light" panose="020F0302020204030204"/>
                <a:ea typeface="+mn-ea"/>
                <a:cs typeface="Liberation Sans Narrow"/>
              </a:rPr>
              <a:t>Stop </a:t>
            </a:r>
            <a:r>
              <a:rPr kumimoji="0" sz="2400" b="0" i="0" u="none" strike="noStrike" kern="1200" cap="none" spc="-20" normalizeH="0" baseline="0" noProof="0" dirty="0">
                <a:ln>
                  <a:noFill/>
                </a:ln>
                <a:solidFill>
                  <a:srgbClr val="404040"/>
                </a:solidFill>
                <a:effectLst/>
                <a:uLnTx/>
                <a:uFillTx/>
                <a:latin typeface="Calibri Light" panose="020F0302020204030204"/>
                <a:ea typeface="+mn-ea"/>
                <a:cs typeface="Liberation Sans Narrow"/>
              </a:rPr>
              <a:t>when</a:t>
            </a:r>
            <a:r>
              <a:rPr kumimoji="0" sz="2400" b="0" i="0" u="none" strike="noStrike" kern="1200" cap="none" spc="-170" normalizeH="0" baseline="0" noProof="0" dirty="0">
                <a:ln>
                  <a:noFill/>
                </a:ln>
                <a:solidFill>
                  <a:srgbClr val="404040"/>
                </a:solidFill>
                <a:effectLst/>
                <a:uLnTx/>
                <a:uFillTx/>
                <a:latin typeface="Calibri Light" panose="020F0302020204030204"/>
                <a:ea typeface="+mn-ea"/>
                <a:cs typeface="Liberation Sans Narrow"/>
              </a:rPr>
              <a:t> </a:t>
            </a:r>
            <a:r>
              <a:rPr kumimoji="0" sz="2400" b="0" i="0" u="none" strike="noStrike" kern="1200" cap="none" spc="-15" normalizeH="0" baseline="0" noProof="0" dirty="0">
                <a:ln>
                  <a:noFill/>
                </a:ln>
                <a:solidFill>
                  <a:srgbClr val="404040"/>
                </a:solidFill>
                <a:effectLst/>
                <a:uLnTx/>
                <a:uFillTx/>
                <a:latin typeface="Calibri Light" panose="020F0302020204030204"/>
                <a:ea typeface="+mn-ea"/>
                <a:cs typeface="Liberation Sans Narrow"/>
              </a:rPr>
              <a:t>the  </a:t>
            </a:r>
            <a:r>
              <a:rPr kumimoji="0" sz="2400" b="0" i="0" u="none" strike="noStrike" kern="1200" cap="none" spc="-5" normalizeH="0" baseline="0" noProof="0" dirty="0">
                <a:ln>
                  <a:noFill/>
                </a:ln>
                <a:solidFill>
                  <a:srgbClr val="404040"/>
                </a:solidFill>
                <a:effectLst/>
                <a:uLnTx/>
                <a:uFillTx/>
                <a:latin typeface="Calibri Light" panose="020F0302020204030204"/>
                <a:ea typeface="+mn-ea"/>
                <a:cs typeface="Liberation Sans Narrow"/>
              </a:rPr>
              <a:t>bullying</a:t>
            </a:r>
            <a:r>
              <a:rPr kumimoji="0" sz="2400" b="0" i="0" u="none" strike="noStrike" kern="1200" cap="none" spc="-114" normalizeH="0" baseline="0" noProof="0" dirty="0">
                <a:ln>
                  <a:noFill/>
                </a:ln>
                <a:solidFill>
                  <a:srgbClr val="404040"/>
                </a:solidFill>
                <a:effectLst/>
                <a:uLnTx/>
                <a:uFillTx/>
                <a:latin typeface="Calibri Light" panose="020F0302020204030204"/>
                <a:ea typeface="+mn-ea"/>
                <a:cs typeface="Liberation Sans Narrow"/>
              </a:rPr>
              <a:t> </a:t>
            </a:r>
            <a:r>
              <a:rPr kumimoji="0" sz="2400" b="0" i="0" u="none" strike="noStrike" kern="1200" cap="none" spc="-35" normalizeH="0" baseline="0" noProof="0" dirty="0">
                <a:ln>
                  <a:noFill/>
                </a:ln>
                <a:solidFill>
                  <a:srgbClr val="404040"/>
                </a:solidFill>
                <a:effectLst/>
                <a:uLnTx/>
                <a:uFillTx/>
                <a:latin typeface="Calibri Light" panose="020F0302020204030204"/>
                <a:ea typeface="+mn-ea"/>
                <a:cs typeface="Liberation Sans Narrow"/>
              </a:rPr>
              <a:t>stops</a:t>
            </a:r>
            <a:endParaRPr kumimoji="0" sz="2400" b="0" i="0" u="none" strike="noStrike" kern="1200" cap="none" spc="0" normalizeH="0" baseline="0" noProof="0" dirty="0">
              <a:ln>
                <a:noFill/>
              </a:ln>
              <a:solidFill>
                <a:prstClr val="black"/>
              </a:solidFill>
              <a:effectLst/>
              <a:uLnTx/>
              <a:uFillTx/>
              <a:latin typeface="Calibri Light" panose="020F0302020204030204"/>
              <a:ea typeface="+mn-ea"/>
              <a:cs typeface="Liberation Sans Narrow"/>
            </a:endParaRPr>
          </a:p>
        </p:txBody>
      </p:sp>
      <p:sp>
        <p:nvSpPr>
          <p:cNvPr id="6" name="object 6"/>
          <p:cNvSpPr txBox="1">
            <a:spLocks noGrp="1"/>
          </p:cNvSpPr>
          <p:nvPr>
            <p:ph type="title"/>
          </p:nvPr>
        </p:nvSpPr>
        <p:spPr>
          <a:xfrm>
            <a:off x="916634" y="199770"/>
            <a:ext cx="6031661" cy="1367041"/>
          </a:xfrm>
          <a:prstGeom prst="rect">
            <a:avLst/>
          </a:prstGeom>
        </p:spPr>
        <p:txBody>
          <a:bodyPr vert="horz" wrap="square" lIns="0" tIns="12700" rIns="0" bIns="0" rtlCol="0">
            <a:spAutoFit/>
          </a:bodyPr>
          <a:lstStyle/>
          <a:p>
            <a:pPr marL="12700">
              <a:lnSpc>
                <a:spcPct val="100000"/>
              </a:lnSpc>
              <a:spcBef>
                <a:spcPts val="100"/>
              </a:spcBef>
            </a:pPr>
            <a:r>
              <a:rPr sz="4400" spc="-95" dirty="0">
                <a:latin typeface="+mj-lt"/>
                <a:cs typeface="Liberation Sans Narrow"/>
              </a:rPr>
              <a:t>The</a:t>
            </a:r>
            <a:r>
              <a:rPr sz="4400" spc="-350" dirty="0">
                <a:latin typeface="+mj-lt"/>
                <a:cs typeface="Liberation Sans Narrow"/>
              </a:rPr>
              <a:t> </a:t>
            </a:r>
            <a:r>
              <a:rPr sz="4400" spc="-90" dirty="0">
                <a:latin typeface="+mj-lt"/>
                <a:cs typeface="Liberation Sans Narrow"/>
              </a:rPr>
              <a:t>don’ts</a:t>
            </a:r>
            <a:r>
              <a:rPr lang="en-GB" sz="4400" spc="-90" dirty="0">
                <a:latin typeface="Liberation Sans Narrow"/>
                <a:cs typeface="Liberation Sans Narrow"/>
              </a:rPr>
              <a:t/>
            </a:r>
            <a:br>
              <a:rPr lang="en-GB" sz="4400" spc="-90" dirty="0">
                <a:latin typeface="Liberation Sans Narrow"/>
                <a:cs typeface="Liberation Sans Narrow"/>
              </a:rPr>
            </a:br>
            <a:endParaRPr sz="4400" dirty="0">
              <a:latin typeface="Liberation Sans Narrow"/>
              <a:cs typeface="Liberation Sans Narrow"/>
            </a:endParaRPr>
          </a:p>
        </p:txBody>
      </p:sp>
      <p:sp>
        <p:nvSpPr>
          <p:cNvPr id="7" name="object 7"/>
          <p:cNvSpPr txBox="1"/>
          <p:nvPr/>
        </p:nvSpPr>
        <p:spPr>
          <a:xfrm>
            <a:off x="1219754" y="4123496"/>
            <a:ext cx="1287830" cy="381515"/>
          </a:xfrm>
          <a:prstGeom prst="rect">
            <a:avLst/>
          </a:prstGeom>
        </p:spPr>
        <p:txBody>
          <a:bodyPr vert="horz" wrap="square" lIns="0" tIns="12065" rIns="0" bIns="0" rtlCol="0">
            <a:spAutoFit/>
          </a:bodyPr>
          <a:lstStyle/>
          <a:p>
            <a:pPr marL="12700" marR="0" lvl="0" indent="0" algn="l" defTabSz="914400" rtl="0" eaLnBrk="1" fontAlgn="auto" latinLnBrk="0" hangingPunct="1">
              <a:lnSpc>
                <a:spcPct val="100000"/>
              </a:lnSpc>
              <a:spcBef>
                <a:spcPts val="95"/>
              </a:spcBef>
              <a:spcAft>
                <a:spcPts val="0"/>
              </a:spcAft>
              <a:buClrTx/>
              <a:buSzTx/>
              <a:buFontTx/>
              <a:buNone/>
              <a:tabLst/>
              <a:defRPr/>
            </a:pPr>
            <a:r>
              <a:rPr kumimoji="0" sz="2400" b="0" i="0" u="none" strike="noStrike" kern="1200" cap="none" spc="-40" normalizeH="0" baseline="0" noProof="0" dirty="0">
                <a:ln>
                  <a:noFill/>
                </a:ln>
                <a:solidFill>
                  <a:srgbClr val="404040"/>
                </a:solidFill>
                <a:effectLst/>
                <a:uLnTx/>
                <a:uFillTx/>
                <a:latin typeface="Calibri Light" panose="020F0302020204030204"/>
                <a:ea typeface="+mn-ea"/>
                <a:cs typeface="Liberation Sans Narrow"/>
              </a:rPr>
              <a:t>Retaliate</a:t>
            </a:r>
            <a:endParaRPr kumimoji="0" sz="2400" b="0" i="0" u="none" strike="noStrike" kern="1200" cap="none" spc="0" normalizeH="0" baseline="0" noProof="0" dirty="0">
              <a:ln>
                <a:noFill/>
              </a:ln>
              <a:solidFill>
                <a:prstClr val="black"/>
              </a:solidFill>
              <a:effectLst/>
              <a:uLnTx/>
              <a:uFillTx/>
              <a:latin typeface="Calibri Light" panose="020F0302020204030204"/>
              <a:ea typeface="+mn-ea"/>
              <a:cs typeface="Liberation Sans Narrow"/>
            </a:endParaRPr>
          </a:p>
        </p:txBody>
      </p:sp>
      <p:sp>
        <p:nvSpPr>
          <p:cNvPr id="8" name="object 8"/>
          <p:cNvSpPr/>
          <p:nvPr/>
        </p:nvSpPr>
        <p:spPr>
          <a:xfrm>
            <a:off x="588263" y="1891283"/>
            <a:ext cx="2433828" cy="2433828"/>
          </a:xfrm>
          <a:prstGeom prst="rect">
            <a:avLst/>
          </a:prstGeom>
          <a:blipFill>
            <a:blip r:embed="rId3"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 name="object 9"/>
          <p:cNvSpPr/>
          <p:nvPr/>
        </p:nvSpPr>
        <p:spPr>
          <a:xfrm>
            <a:off x="862888" y="2165985"/>
            <a:ext cx="1884680" cy="1884680"/>
          </a:xfrm>
          <a:custGeom>
            <a:avLst/>
            <a:gdLst/>
            <a:ahLst/>
            <a:cxnLst/>
            <a:rect l="l" t="t" r="r" b="b"/>
            <a:pathLst>
              <a:path w="1884680" h="1884679">
                <a:moveTo>
                  <a:pt x="942162" y="0"/>
                </a:moveTo>
                <a:lnTo>
                  <a:pt x="893648" y="1269"/>
                </a:lnTo>
                <a:lnTo>
                  <a:pt x="845896" y="4825"/>
                </a:lnTo>
                <a:lnTo>
                  <a:pt x="798652" y="10794"/>
                </a:lnTo>
                <a:lnTo>
                  <a:pt x="752297" y="19176"/>
                </a:lnTo>
                <a:lnTo>
                  <a:pt x="706704" y="29717"/>
                </a:lnTo>
                <a:lnTo>
                  <a:pt x="662000" y="42417"/>
                </a:lnTo>
                <a:lnTo>
                  <a:pt x="618185" y="57150"/>
                </a:lnTo>
                <a:lnTo>
                  <a:pt x="575386" y="74040"/>
                </a:lnTo>
                <a:lnTo>
                  <a:pt x="533730" y="92963"/>
                </a:lnTo>
                <a:lnTo>
                  <a:pt x="493090" y="113791"/>
                </a:lnTo>
                <a:lnTo>
                  <a:pt x="453593" y="136398"/>
                </a:lnTo>
                <a:lnTo>
                  <a:pt x="415366" y="160909"/>
                </a:lnTo>
                <a:lnTo>
                  <a:pt x="378459" y="187198"/>
                </a:lnTo>
                <a:lnTo>
                  <a:pt x="342861" y="215137"/>
                </a:lnTo>
                <a:lnTo>
                  <a:pt x="308686" y="244728"/>
                </a:lnTo>
                <a:lnTo>
                  <a:pt x="275958" y="275970"/>
                </a:lnTo>
                <a:lnTo>
                  <a:pt x="244767" y="308737"/>
                </a:lnTo>
                <a:lnTo>
                  <a:pt x="215150" y="342900"/>
                </a:lnTo>
                <a:lnTo>
                  <a:pt x="187185" y="378460"/>
                </a:lnTo>
                <a:lnTo>
                  <a:pt x="160909" y="415416"/>
                </a:lnTo>
                <a:lnTo>
                  <a:pt x="136397" y="453643"/>
                </a:lnTo>
                <a:lnTo>
                  <a:pt x="113715" y="493140"/>
                </a:lnTo>
                <a:lnTo>
                  <a:pt x="92913" y="533780"/>
                </a:lnTo>
                <a:lnTo>
                  <a:pt x="74040" y="575437"/>
                </a:lnTo>
                <a:lnTo>
                  <a:pt x="57175" y="618236"/>
                </a:lnTo>
                <a:lnTo>
                  <a:pt x="42354" y="662051"/>
                </a:lnTo>
                <a:lnTo>
                  <a:pt x="29667" y="706754"/>
                </a:lnTo>
                <a:lnTo>
                  <a:pt x="19138" y="752348"/>
                </a:lnTo>
                <a:lnTo>
                  <a:pt x="10858" y="798702"/>
                </a:lnTo>
                <a:lnTo>
                  <a:pt x="4864" y="845947"/>
                </a:lnTo>
                <a:lnTo>
                  <a:pt x="1219" y="893699"/>
                </a:lnTo>
                <a:lnTo>
                  <a:pt x="0" y="942213"/>
                </a:lnTo>
                <a:lnTo>
                  <a:pt x="1219" y="990726"/>
                </a:lnTo>
                <a:lnTo>
                  <a:pt x="4864" y="1038478"/>
                </a:lnTo>
                <a:lnTo>
                  <a:pt x="10858" y="1085723"/>
                </a:lnTo>
                <a:lnTo>
                  <a:pt x="19138" y="1132077"/>
                </a:lnTo>
                <a:lnTo>
                  <a:pt x="29667" y="1177670"/>
                </a:lnTo>
                <a:lnTo>
                  <a:pt x="42354" y="1222375"/>
                </a:lnTo>
                <a:lnTo>
                  <a:pt x="57175" y="1266189"/>
                </a:lnTo>
                <a:lnTo>
                  <a:pt x="74040" y="1308862"/>
                </a:lnTo>
                <a:lnTo>
                  <a:pt x="92913" y="1350644"/>
                </a:lnTo>
                <a:lnTo>
                  <a:pt x="113715" y="1391285"/>
                </a:lnTo>
                <a:lnTo>
                  <a:pt x="136397" y="1430781"/>
                </a:lnTo>
                <a:lnTo>
                  <a:pt x="160909" y="1469008"/>
                </a:lnTo>
                <a:lnTo>
                  <a:pt x="187185" y="1505839"/>
                </a:lnTo>
                <a:lnTo>
                  <a:pt x="215150" y="1541526"/>
                </a:lnTo>
                <a:lnTo>
                  <a:pt x="244767" y="1575689"/>
                </a:lnTo>
                <a:lnTo>
                  <a:pt x="275958" y="1608327"/>
                </a:lnTo>
                <a:lnTo>
                  <a:pt x="308686" y="1639570"/>
                </a:lnTo>
                <a:lnTo>
                  <a:pt x="342861" y="1669160"/>
                </a:lnTo>
                <a:lnTo>
                  <a:pt x="378459" y="1697101"/>
                </a:lnTo>
                <a:lnTo>
                  <a:pt x="415366" y="1723389"/>
                </a:lnTo>
                <a:lnTo>
                  <a:pt x="453593" y="1747901"/>
                </a:lnTo>
                <a:lnTo>
                  <a:pt x="493090" y="1770633"/>
                </a:lnTo>
                <a:lnTo>
                  <a:pt x="533730" y="1791462"/>
                </a:lnTo>
                <a:lnTo>
                  <a:pt x="575386" y="1810258"/>
                </a:lnTo>
                <a:lnTo>
                  <a:pt x="618185" y="1827148"/>
                </a:lnTo>
                <a:lnTo>
                  <a:pt x="662000" y="1842008"/>
                </a:lnTo>
                <a:lnTo>
                  <a:pt x="706704" y="1854581"/>
                </a:lnTo>
                <a:lnTo>
                  <a:pt x="752297" y="1865121"/>
                </a:lnTo>
                <a:lnTo>
                  <a:pt x="798652" y="1873503"/>
                </a:lnTo>
                <a:lnTo>
                  <a:pt x="845896" y="1879472"/>
                </a:lnTo>
                <a:lnTo>
                  <a:pt x="893648" y="1883028"/>
                </a:lnTo>
                <a:lnTo>
                  <a:pt x="942162" y="1884298"/>
                </a:lnTo>
                <a:lnTo>
                  <a:pt x="990676" y="1883028"/>
                </a:lnTo>
                <a:lnTo>
                  <a:pt x="1038428" y="1879472"/>
                </a:lnTo>
                <a:lnTo>
                  <a:pt x="1085672" y="1873503"/>
                </a:lnTo>
                <a:lnTo>
                  <a:pt x="1132027" y="1865121"/>
                </a:lnTo>
                <a:lnTo>
                  <a:pt x="1177620" y="1854581"/>
                </a:lnTo>
                <a:lnTo>
                  <a:pt x="1222324" y="1842008"/>
                </a:lnTo>
                <a:lnTo>
                  <a:pt x="1266139" y="1827148"/>
                </a:lnTo>
                <a:lnTo>
                  <a:pt x="1308811" y="1810258"/>
                </a:lnTo>
                <a:lnTo>
                  <a:pt x="1350594" y="1791462"/>
                </a:lnTo>
                <a:lnTo>
                  <a:pt x="1391234" y="1770633"/>
                </a:lnTo>
                <a:lnTo>
                  <a:pt x="1430731" y="1747901"/>
                </a:lnTo>
                <a:lnTo>
                  <a:pt x="1468958" y="1723389"/>
                </a:lnTo>
                <a:lnTo>
                  <a:pt x="1505788" y="1697101"/>
                </a:lnTo>
                <a:lnTo>
                  <a:pt x="1541475" y="1669160"/>
                </a:lnTo>
                <a:lnTo>
                  <a:pt x="1575638" y="1639570"/>
                </a:lnTo>
                <a:lnTo>
                  <a:pt x="1608277" y="1608327"/>
                </a:lnTo>
                <a:lnTo>
                  <a:pt x="1639519" y="1575689"/>
                </a:lnTo>
                <a:lnTo>
                  <a:pt x="1669110" y="1541526"/>
                </a:lnTo>
                <a:lnTo>
                  <a:pt x="1697050" y="1505839"/>
                </a:lnTo>
                <a:lnTo>
                  <a:pt x="1723339" y="1469008"/>
                </a:lnTo>
                <a:lnTo>
                  <a:pt x="1747850" y="1430781"/>
                </a:lnTo>
                <a:lnTo>
                  <a:pt x="1770583" y="1391285"/>
                </a:lnTo>
                <a:lnTo>
                  <a:pt x="1791411" y="1350644"/>
                </a:lnTo>
                <a:lnTo>
                  <a:pt x="1810207" y="1308862"/>
                </a:lnTo>
                <a:lnTo>
                  <a:pt x="1827098" y="1266189"/>
                </a:lnTo>
                <a:lnTo>
                  <a:pt x="1841957" y="1222375"/>
                </a:lnTo>
                <a:lnTo>
                  <a:pt x="1854530" y="1177670"/>
                </a:lnTo>
                <a:lnTo>
                  <a:pt x="1865071" y="1132077"/>
                </a:lnTo>
                <a:lnTo>
                  <a:pt x="1873453" y="1085723"/>
                </a:lnTo>
                <a:lnTo>
                  <a:pt x="1879422" y="1038478"/>
                </a:lnTo>
                <a:lnTo>
                  <a:pt x="1882978" y="990726"/>
                </a:lnTo>
                <a:lnTo>
                  <a:pt x="1884248" y="942213"/>
                </a:lnTo>
                <a:lnTo>
                  <a:pt x="1882978" y="893699"/>
                </a:lnTo>
                <a:lnTo>
                  <a:pt x="1879422" y="845947"/>
                </a:lnTo>
                <a:lnTo>
                  <a:pt x="1873453" y="798702"/>
                </a:lnTo>
                <a:lnTo>
                  <a:pt x="1865071" y="752348"/>
                </a:lnTo>
                <a:lnTo>
                  <a:pt x="1854530" y="706754"/>
                </a:lnTo>
                <a:lnTo>
                  <a:pt x="1841957" y="662051"/>
                </a:lnTo>
                <a:lnTo>
                  <a:pt x="1827098" y="618236"/>
                </a:lnTo>
                <a:lnTo>
                  <a:pt x="1810207" y="575437"/>
                </a:lnTo>
                <a:lnTo>
                  <a:pt x="1791411" y="533780"/>
                </a:lnTo>
                <a:lnTo>
                  <a:pt x="1770583" y="493140"/>
                </a:lnTo>
                <a:lnTo>
                  <a:pt x="1747850" y="453643"/>
                </a:lnTo>
                <a:lnTo>
                  <a:pt x="1723339" y="415416"/>
                </a:lnTo>
                <a:lnTo>
                  <a:pt x="1697050" y="378460"/>
                </a:lnTo>
                <a:lnTo>
                  <a:pt x="1669110" y="342900"/>
                </a:lnTo>
                <a:lnTo>
                  <a:pt x="1639519" y="308737"/>
                </a:lnTo>
                <a:lnTo>
                  <a:pt x="1608277" y="275970"/>
                </a:lnTo>
                <a:lnTo>
                  <a:pt x="1575638" y="244728"/>
                </a:lnTo>
                <a:lnTo>
                  <a:pt x="1541475" y="215137"/>
                </a:lnTo>
                <a:lnTo>
                  <a:pt x="1505788" y="187198"/>
                </a:lnTo>
                <a:lnTo>
                  <a:pt x="1468958" y="160909"/>
                </a:lnTo>
                <a:lnTo>
                  <a:pt x="1430731" y="136398"/>
                </a:lnTo>
                <a:lnTo>
                  <a:pt x="1391234" y="113791"/>
                </a:lnTo>
                <a:lnTo>
                  <a:pt x="1350594" y="92963"/>
                </a:lnTo>
                <a:lnTo>
                  <a:pt x="1308811" y="74040"/>
                </a:lnTo>
                <a:lnTo>
                  <a:pt x="1266139" y="57150"/>
                </a:lnTo>
                <a:lnTo>
                  <a:pt x="1222324" y="42417"/>
                </a:lnTo>
                <a:lnTo>
                  <a:pt x="1177620" y="29717"/>
                </a:lnTo>
                <a:lnTo>
                  <a:pt x="1132027" y="19176"/>
                </a:lnTo>
                <a:lnTo>
                  <a:pt x="1085672" y="10794"/>
                </a:lnTo>
                <a:lnTo>
                  <a:pt x="1038428" y="4825"/>
                </a:lnTo>
                <a:lnTo>
                  <a:pt x="990676" y="1269"/>
                </a:lnTo>
                <a:lnTo>
                  <a:pt x="942162" y="0"/>
                </a:lnTo>
                <a:close/>
              </a:path>
            </a:pathLst>
          </a:custGeom>
          <a:solidFill>
            <a:srgbClr val="D94AAA"/>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0" name="object 10"/>
          <p:cNvSpPr/>
          <p:nvPr/>
        </p:nvSpPr>
        <p:spPr>
          <a:xfrm>
            <a:off x="936980" y="2505265"/>
            <a:ext cx="1736089" cy="1205801"/>
          </a:xfrm>
          <a:prstGeom prst="rect">
            <a:avLst/>
          </a:prstGeom>
          <a:blipFill>
            <a:blip r:embed="rId4"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 name="object 11"/>
          <p:cNvSpPr/>
          <p:nvPr/>
        </p:nvSpPr>
        <p:spPr>
          <a:xfrm>
            <a:off x="3450335" y="1888235"/>
            <a:ext cx="2439924" cy="2439924"/>
          </a:xfrm>
          <a:prstGeom prst="rect">
            <a:avLst/>
          </a:prstGeom>
          <a:blipFill>
            <a:blip r:embed="rId5"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 name="object 12"/>
          <p:cNvSpPr/>
          <p:nvPr/>
        </p:nvSpPr>
        <p:spPr>
          <a:xfrm>
            <a:off x="3724909" y="2162682"/>
            <a:ext cx="1891664" cy="1891030"/>
          </a:xfrm>
          <a:custGeom>
            <a:avLst/>
            <a:gdLst/>
            <a:ahLst/>
            <a:cxnLst/>
            <a:rect l="l" t="t" r="r" b="b"/>
            <a:pathLst>
              <a:path w="1891664" h="1891029">
                <a:moveTo>
                  <a:pt x="945641" y="0"/>
                </a:moveTo>
                <a:lnTo>
                  <a:pt x="897001" y="1269"/>
                </a:lnTo>
                <a:lnTo>
                  <a:pt x="848994" y="4825"/>
                </a:lnTo>
                <a:lnTo>
                  <a:pt x="801624" y="10921"/>
                </a:lnTo>
                <a:lnTo>
                  <a:pt x="755014" y="19176"/>
                </a:lnTo>
                <a:lnTo>
                  <a:pt x="709294" y="29717"/>
                </a:lnTo>
                <a:lnTo>
                  <a:pt x="664463" y="42544"/>
                </a:lnTo>
                <a:lnTo>
                  <a:pt x="620522" y="57403"/>
                </a:lnTo>
                <a:lnTo>
                  <a:pt x="577595" y="74294"/>
                </a:lnTo>
                <a:lnTo>
                  <a:pt x="535686" y="93217"/>
                </a:lnTo>
                <a:lnTo>
                  <a:pt x="494918" y="114172"/>
                </a:lnTo>
                <a:lnTo>
                  <a:pt x="455294" y="136905"/>
                </a:lnTo>
                <a:lnTo>
                  <a:pt x="416940" y="161416"/>
                </a:lnTo>
                <a:lnTo>
                  <a:pt x="379856" y="187832"/>
                </a:lnTo>
                <a:lnTo>
                  <a:pt x="344169" y="215900"/>
                </a:lnTo>
                <a:lnTo>
                  <a:pt x="309879" y="245617"/>
                </a:lnTo>
                <a:lnTo>
                  <a:pt x="276987" y="276859"/>
                </a:lnTo>
                <a:lnTo>
                  <a:pt x="245617" y="309752"/>
                </a:lnTo>
                <a:lnTo>
                  <a:pt x="215900" y="344042"/>
                </a:lnTo>
                <a:lnTo>
                  <a:pt x="187832" y="379729"/>
                </a:lnTo>
                <a:lnTo>
                  <a:pt x="161543" y="416813"/>
                </a:lnTo>
                <a:lnTo>
                  <a:pt x="136905" y="455167"/>
                </a:lnTo>
                <a:lnTo>
                  <a:pt x="114173" y="494791"/>
                </a:lnTo>
                <a:lnTo>
                  <a:pt x="93217" y="535558"/>
                </a:lnTo>
                <a:lnTo>
                  <a:pt x="74294" y="577468"/>
                </a:lnTo>
                <a:lnTo>
                  <a:pt x="57403" y="620394"/>
                </a:lnTo>
                <a:lnTo>
                  <a:pt x="42544" y="664337"/>
                </a:lnTo>
                <a:lnTo>
                  <a:pt x="29717" y="709167"/>
                </a:lnTo>
                <a:lnTo>
                  <a:pt x="19176" y="754888"/>
                </a:lnTo>
                <a:lnTo>
                  <a:pt x="10922" y="801496"/>
                </a:lnTo>
                <a:lnTo>
                  <a:pt x="4825" y="848867"/>
                </a:lnTo>
                <a:lnTo>
                  <a:pt x="1269" y="896874"/>
                </a:lnTo>
                <a:lnTo>
                  <a:pt x="0" y="945514"/>
                </a:lnTo>
                <a:lnTo>
                  <a:pt x="1269" y="994155"/>
                </a:lnTo>
                <a:lnTo>
                  <a:pt x="4825" y="1042162"/>
                </a:lnTo>
                <a:lnTo>
                  <a:pt x="10922" y="1089532"/>
                </a:lnTo>
                <a:lnTo>
                  <a:pt x="19176" y="1136014"/>
                </a:lnTo>
                <a:lnTo>
                  <a:pt x="29717" y="1181862"/>
                </a:lnTo>
                <a:lnTo>
                  <a:pt x="42544" y="1226692"/>
                </a:lnTo>
                <a:lnTo>
                  <a:pt x="57403" y="1270634"/>
                </a:lnTo>
                <a:lnTo>
                  <a:pt x="74294" y="1313561"/>
                </a:lnTo>
                <a:lnTo>
                  <a:pt x="93217" y="1355470"/>
                </a:lnTo>
                <a:lnTo>
                  <a:pt x="114173" y="1396238"/>
                </a:lnTo>
                <a:lnTo>
                  <a:pt x="136905" y="1435862"/>
                </a:lnTo>
                <a:lnTo>
                  <a:pt x="161543" y="1474215"/>
                </a:lnTo>
                <a:lnTo>
                  <a:pt x="187832" y="1511299"/>
                </a:lnTo>
                <a:lnTo>
                  <a:pt x="215900" y="1546986"/>
                </a:lnTo>
                <a:lnTo>
                  <a:pt x="245617" y="1581277"/>
                </a:lnTo>
                <a:lnTo>
                  <a:pt x="276987" y="1614042"/>
                </a:lnTo>
                <a:lnTo>
                  <a:pt x="309879" y="1645411"/>
                </a:lnTo>
                <a:lnTo>
                  <a:pt x="344169" y="1675129"/>
                </a:lnTo>
                <a:lnTo>
                  <a:pt x="379856" y="1703196"/>
                </a:lnTo>
                <a:lnTo>
                  <a:pt x="416940" y="1729612"/>
                </a:lnTo>
                <a:lnTo>
                  <a:pt x="455294" y="1754123"/>
                </a:lnTo>
                <a:lnTo>
                  <a:pt x="494918" y="1776856"/>
                </a:lnTo>
                <a:lnTo>
                  <a:pt x="535686" y="1797811"/>
                </a:lnTo>
                <a:lnTo>
                  <a:pt x="577595" y="1816734"/>
                </a:lnTo>
                <a:lnTo>
                  <a:pt x="620522" y="1833625"/>
                </a:lnTo>
                <a:lnTo>
                  <a:pt x="664463" y="1848484"/>
                </a:lnTo>
                <a:lnTo>
                  <a:pt x="709294" y="1861311"/>
                </a:lnTo>
                <a:lnTo>
                  <a:pt x="755014" y="1871852"/>
                </a:lnTo>
                <a:lnTo>
                  <a:pt x="801624" y="1880108"/>
                </a:lnTo>
                <a:lnTo>
                  <a:pt x="848994" y="1886203"/>
                </a:lnTo>
                <a:lnTo>
                  <a:pt x="897001" y="1889759"/>
                </a:lnTo>
                <a:lnTo>
                  <a:pt x="945641" y="1891029"/>
                </a:lnTo>
                <a:lnTo>
                  <a:pt x="994282" y="1889759"/>
                </a:lnTo>
                <a:lnTo>
                  <a:pt x="1042288" y="1886203"/>
                </a:lnTo>
                <a:lnTo>
                  <a:pt x="1089660" y="1880108"/>
                </a:lnTo>
                <a:lnTo>
                  <a:pt x="1136141" y="1871852"/>
                </a:lnTo>
                <a:lnTo>
                  <a:pt x="1181989" y="1861311"/>
                </a:lnTo>
                <a:lnTo>
                  <a:pt x="1226819" y="1848484"/>
                </a:lnTo>
                <a:lnTo>
                  <a:pt x="1270762" y="1833625"/>
                </a:lnTo>
                <a:lnTo>
                  <a:pt x="1313688" y="1816734"/>
                </a:lnTo>
                <a:lnTo>
                  <a:pt x="1355598" y="1797811"/>
                </a:lnTo>
                <a:lnTo>
                  <a:pt x="1396364" y="1776856"/>
                </a:lnTo>
                <a:lnTo>
                  <a:pt x="1435989" y="1754123"/>
                </a:lnTo>
                <a:lnTo>
                  <a:pt x="1474342" y="1729612"/>
                </a:lnTo>
                <a:lnTo>
                  <a:pt x="1511427" y="1703196"/>
                </a:lnTo>
                <a:lnTo>
                  <a:pt x="1547114" y="1675129"/>
                </a:lnTo>
                <a:lnTo>
                  <a:pt x="1581403" y="1645411"/>
                </a:lnTo>
                <a:lnTo>
                  <a:pt x="1614169" y="1614042"/>
                </a:lnTo>
                <a:lnTo>
                  <a:pt x="1645539" y="1581277"/>
                </a:lnTo>
                <a:lnTo>
                  <a:pt x="1675256" y="1546986"/>
                </a:lnTo>
                <a:lnTo>
                  <a:pt x="1703324" y="1511299"/>
                </a:lnTo>
                <a:lnTo>
                  <a:pt x="1729739" y="1474215"/>
                </a:lnTo>
                <a:lnTo>
                  <a:pt x="1754251" y="1435862"/>
                </a:lnTo>
                <a:lnTo>
                  <a:pt x="1776984" y="1396238"/>
                </a:lnTo>
                <a:lnTo>
                  <a:pt x="1797939" y="1355470"/>
                </a:lnTo>
                <a:lnTo>
                  <a:pt x="1816862" y="1313561"/>
                </a:lnTo>
                <a:lnTo>
                  <a:pt x="1833752" y="1270634"/>
                </a:lnTo>
                <a:lnTo>
                  <a:pt x="1848612" y="1226692"/>
                </a:lnTo>
                <a:lnTo>
                  <a:pt x="1861439" y="1181862"/>
                </a:lnTo>
                <a:lnTo>
                  <a:pt x="1871979" y="1136014"/>
                </a:lnTo>
                <a:lnTo>
                  <a:pt x="1880235" y="1089532"/>
                </a:lnTo>
                <a:lnTo>
                  <a:pt x="1886330" y="1042162"/>
                </a:lnTo>
                <a:lnTo>
                  <a:pt x="1889887" y="994155"/>
                </a:lnTo>
                <a:lnTo>
                  <a:pt x="1891156" y="945514"/>
                </a:lnTo>
                <a:lnTo>
                  <a:pt x="1889887" y="896874"/>
                </a:lnTo>
                <a:lnTo>
                  <a:pt x="1886330" y="848867"/>
                </a:lnTo>
                <a:lnTo>
                  <a:pt x="1880235" y="801496"/>
                </a:lnTo>
                <a:lnTo>
                  <a:pt x="1871979" y="754888"/>
                </a:lnTo>
                <a:lnTo>
                  <a:pt x="1861439" y="709167"/>
                </a:lnTo>
                <a:lnTo>
                  <a:pt x="1848612" y="664337"/>
                </a:lnTo>
                <a:lnTo>
                  <a:pt x="1833752" y="620394"/>
                </a:lnTo>
                <a:lnTo>
                  <a:pt x="1816862" y="577468"/>
                </a:lnTo>
                <a:lnTo>
                  <a:pt x="1797939" y="535558"/>
                </a:lnTo>
                <a:lnTo>
                  <a:pt x="1776984" y="494791"/>
                </a:lnTo>
                <a:lnTo>
                  <a:pt x="1754251" y="455167"/>
                </a:lnTo>
                <a:lnTo>
                  <a:pt x="1729739" y="416813"/>
                </a:lnTo>
                <a:lnTo>
                  <a:pt x="1703324" y="379729"/>
                </a:lnTo>
                <a:lnTo>
                  <a:pt x="1675256" y="344042"/>
                </a:lnTo>
                <a:lnTo>
                  <a:pt x="1645539" y="309752"/>
                </a:lnTo>
                <a:lnTo>
                  <a:pt x="1614169" y="276859"/>
                </a:lnTo>
                <a:lnTo>
                  <a:pt x="1581403" y="245617"/>
                </a:lnTo>
                <a:lnTo>
                  <a:pt x="1547114" y="215900"/>
                </a:lnTo>
                <a:lnTo>
                  <a:pt x="1511427" y="187832"/>
                </a:lnTo>
                <a:lnTo>
                  <a:pt x="1474342" y="161416"/>
                </a:lnTo>
                <a:lnTo>
                  <a:pt x="1435989" y="136905"/>
                </a:lnTo>
                <a:lnTo>
                  <a:pt x="1396364" y="114172"/>
                </a:lnTo>
                <a:lnTo>
                  <a:pt x="1355598" y="93217"/>
                </a:lnTo>
                <a:lnTo>
                  <a:pt x="1313688" y="74294"/>
                </a:lnTo>
                <a:lnTo>
                  <a:pt x="1270762" y="57403"/>
                </a:lnTo>
                <a:lnTo>
                  <a:pt x="1226819" y="42544"/>
                </a:lnTo>
                <a:lnTo>
                  <a:pt x="1181989" y="29717"/>
                </a:lnTo>
                <a:lnTo>
                  <a:pt x="1136141" y="19176"/>
                </a:lnTo>
                <a:lnTo>
                  <a:pt x="1089660" y="10921"/>
                </a:lnTo>
                <a:lnTo>
                  <a:pt x="1042288" y="4825"/>
                </a:lnTo>
                <a:lnTo>
                  <a:pt x="994282" y="1269"/>
                </a:lnTo>
                <a:lnTo>
                  <a:pt x="945641" y="0"/>
                </a:lnTo>
                <a:close/>
              </a:path>
            </a:pathLst>
          </a:custGeom>
          <a:solidFill>
            <a:srgbClr val="6E2E9F"/>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3" name="object 13"/>
          <p:cNvSpPr/>
          <p:nvPr/>
        </p:nvSpPr>
        <p:spPr>
          <a:xfrm>
            <a:off x="4104385" y="2636558"/>
            <a:ext cx="1148143" cy="1074508"/>
          </a:xfrm>
          <a:prstGeom prst="rect">
            <a:avLst/>
          </a:prstGeom>
          <a:blipFill>
            <a:blip r:embed="rId6"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object 14"/>
          <p:cNvSpPr/>
          <p:nvPr/>
        </p:nvSpPr>
        <p:spPr>
          <a:xfrm>
            <a:off x="4104385" y="2636520"/>
            <a:ext cx="1237615" cy="1075055"/>
          </a:xfrm>
          <a:custGeom>
            <a:avLst/>
            <a:gdLst/>
            <a:ahLst/>
            <a:cxnLst/>
            <a:rect l="l" t="t" r="r" b="b"/>
            <a:pathLst>
              <a:path w="1237614" h="1075054">
                <a:moveTo>
                  <a:pt x="1237106" y="0"/>
                </a:moveTo>
                <a:lnTo>
                  <a:pt x="0" y="1074546"/>
                </a:lnTo>
              </a:path>
            </a:pathLst>
          </a:custGeom>
          <a:ln w="76200">
            <a:solidFill>
              <a:srgbClr val="FFFFFF"/>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5" name="object 15"/>
          <p:cNvSpPr/>
          <p:nvPr/>
        </p:nvSpPr>
        <p:spPr>
          <a:xfrm>
            <a:off x="3980941" y="2636520"/>
            <a:ext cx="1271905" cy="988060"/>
          </a:xfrm>
          <a:custGeom>
            <a:avLst/>
            <a:gdLst/>
            <a:ahLst/>
            <a:cxnLst/>
            <a:rect l="l" t="t" r="r" b="b"/>
            <a:pathLst>
              <a:path w="1271904" h="988060">
                <a:moveTo>
                  <a:pt x="0" y="0"/>
                </a:moveTo>
                <a:lnTo>
                  <a:pt x="1271651" y="987678"/>
                </a:lnTo>
              </a:path>
            </a:pathLst>
          </a:custGeom>
          <a:ln w="76200">
            <a:solidFill>
              <a:srgbClr val="FFFFFF"/>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object 16"/>
          <p:cNvSpPr/>
          <p:nvPr/>
        </p:nvSpPr>
        <p:spPr>
          <a:xfrm>
            <a:off x="6294542" y="1855638"/>
            <a:ext cx="2441448" cy="2439924"/>
          </a:xfrm>
          <a:prstGeom prst="rect">
            <a:avLst/>
          </a:prstGeom>
          <a:blipFill>
            <a:blip r:embed="rId7"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 name="object 17"/>
          <p:cNvSpPr/>
          <p:nvPr/>
        </p:nvSpPr>
        <p:spPr>
          <a:xfrm>
            <a:off x="6593840" y="2162682"/>
            <a:ext cx="1891030" cy="1891030"/>
          </a:xfrm>
          <a:custGeom>
            <a:avLst/>
            <a:gdLst/>
            <a:ahLst/>
            <a:cxnLst/>
            <a:rect l="l" t="t" r="r" b="b"/>
            <a:pathLst>
              <a:path w="1891029" h="1891029">
                <a:moveTo>
                  <a:pt x="945514" y="0"/>
                </a:moveTo>
                <a:lnTo>
                  <a:pt x="896874" y="1269"/>
                </a:lnTo>
                <a:lnTo>
                  <a:pt x="848867" y="4825"/>
                </a:lnTo>
                <a:lnTo>
                  <a:pt x="801496" y="10921"/>
                </a:lnTo>
                <a:lnTo>
                  <a:pt x="754887" y="19176"/>
                </a:lnTo>
                <a:lnTo>
                  <a:pt x="709167" y="29717"/>
                </a:lnTo>
                <a:lnTo>
                  <a:pt x="664336" y="42544"/>
                </a:lnTo>
                <a:lnTo>
                  <a:pt x="620394" y="57403"/>
                </a:lnTo>
                <a:lnTo>
                  <a:pt x="577468" y="74294"/>
                </a:lnTo>
                <a:lnTo>
                  <a:pt x="535558" y="93217"/>
                </a:lnTo>
                <a:lnTo>
                  <a:pt x="494791" y="114172"/>
                </a:lnTo>
                <a:lnTo>
                  <a:pt x="455167" y="136905"/>
                </a:lnTo>
                <a:lnTo>
                  <a:pt x="416813" y="161416"/>
                </a:lnTo>
                <a:lnTo>
                  <a:pt x="379729" y="187832"/>
                </a:lnTo>
                <a:lnTo>
                  <a:pt x="344042" y="215900"/>
                </a:lnTo>
                <a:lnTo>
                  <a:pt x="309752" y="245617"/>
                </a:lnTo>
                <a:lnTo>
                  <a:pt x="276859" y="276859"/>
                </a:lnTo>
                <a:lnTo>
                  <a:pt x="245617" y="309752"/>
                </a:lnTo>
                <a:lnTo>
                  <a:pt x="215900" y="344042"/>
                </a:lnTo>
                <a:lnTo>
                  <a:pt x="187832" y="379729"/>
                </a:lnTo>
                <a:lnTo>
                  <a:pt x="161416" y="416813"/>
                </a:lnTo>
                <a:lnTo>
                  <a:pt x="136905" y="455167"/>
                </a:lnTo>
                <a:lnTo>
                  <a:pt x="114173" y="494791"/>
                </a:lnTo>
                <a:lnTo>
                  <a:pt x="93217" y="535558"/>
                </a:lnTo>
                <a:lnTo>
                  <a:pt x="74294" y="577468"/>
                </a:lnTo>
                <a:lnTo>
                  <a:pt x="57403" y="620394"/>
                </a:lnTo>
                <a:lnTo>
                  <a:pt x="42544" y="664337"/>
                </a:lnTo>
                <a:lnTo>
                  <a:pt x="29717" y="709167"/>
                </a:lnTo>
                <a:lnTo>
                  <a:pt x="19176" y="754888"/>
                </a:lnTo>
                <a:lnTo>
                  <a:pt x="10921" y="801496"/>
                </a:lnTo>
                <a:lnTo>
                  <a:pt x="4825" y="848867"/>
                </a:lnTo>
                <a:lnTo>
                  <a:pt x="1269" y="896874"/>
                </a:lnTo>
                <a:lnTo>
                  <a:pt x="0" y="945514"/>
                </a:lnTo>
                <a:lnTo>
                  <a:pt x="1269" y="994155"/>
                </a:lnTo>
                <a:lnTo>
                  <a:pt x="4825" y="1042162"/>
                </a:lnTo>
                <a:lnTo>
                  <a:pt x="10921" y="1089532"/>
                </a:lnTo>
                <a:lnTo>
                  <a:pt x="19176" y="1136014"/>
                </a:lnTo>
                <a:lnTo>
                  <a:pt x="29717" y="1181862"/>
                </a:lnTo>
                <a:lnTo>
                  <a:pt x="42544" y="1226692"/>
                </a:lnTo>
                <a:lnTo>
                  <a:pt x="57403" y="1270634"/>
                </a:lnTo>
                <a:lnTo>
                  <a:pt x="74294" y="1313561"/>
                </a:lnTo>
                <a:lnTo>
                  <a:pt x="93217" y="1355470"/>
                </a:lnTo>
                <a:lnTo>
                  <a:pt x="114173" y="1396238"/>
                </a:lnTo>
                <a:lnTo>
                  <a:pt x="136905" y="1435862"/>
                </a:lnTo>
                <a:lnTo>
                  <a:pt x="161416" y="1474215"/>
                </a:lnTo>
                <a:lnTo>
                  <a:pt x="187832" y="1511299"/>
                </a:lnTo>
                <a:lnTo>
                  <a:pt x="215900" y="1546986"/>
                </a:lnTo>
                <a:lnTo>
                  <a:pt x="245617" y="1581277"/>
                </a:lnTo>
                <a:lnTo>
                  <a:pt x="276859" y="1614042"/>
                </a:lnTo>
                <a:lnTo>
                  <a:pt x="309752" y="1645411"/>
                </a:lnTo>
                <a:lnTo>
                  <a:pt x="344042" y="1675129"/>
                </a:lnTo>
                <a:lnTo>
                  <a:pt x="379729" y="1703196"/>
                </a:lnTo>
                <a:lnTo>
                  <a:pt x="416813" y="1729612"/>
                </a:lnTo>
                <a:lnTo>
                  <a:pt x="455167" y="1754123"/>
                </a:lnTo>
                <a:lnTo>
                  <a:pt x="494791" y="1776856"/>
                </a:lnTo>
                <a:lnTo>
                  <a:pt x="535558" y="1797811"/>
                </a:lnTo>
                <a:lnTo>
                  <a:pt x="577468" y="1816734"/>
                </a:lnTo>
                <a:lnTo>
                  <a:pt x="620394" y="1833625"/>
                </a:lnTo>
                <a:lnTo>
                  <a:pt x="664336" y="1848484"/>
                </a:lnTo>
                <a:lnTo>
                  <a:pt x="709167" y="1861311"/>
                </a:lnTo>
                <a:lnTo>
                  <a:pt x="754887" y="1871852"/>
                </a:lnTo>
                <a:lnTo>
                  <a:pt x="801496" y="1880108"/>
                </a:lnTo>
                <a:lnTo>
                  <a:pt x="848867" y="1886203"/>
                </a:lnTo>
                <a:lnTo>
                  <a:pt x="896874" y="1889759"/>
                </a:lnTo>
                <a:lnTo>
                  <a:pt x="945514" y="1891029"/>
                </a:lnTo>
                <a:lnTo>
                  <a:pt x="994155" y="1889759"/>
                </a:lnTo>
                <a:lnTo>
                  <a:pt x="1042161" y="1886203"/>
                </a:lnTo>
                <a:lnTo>
                  <a:pt x="1089532" y="1880108"/>
                </a:lnTo>
                <a:lnTo>
                  <a:pt x="1136014" y="1871852"/>
                </a:lnTo>
                <a:lnTo>
                  <a:pt x="1181861" y="1861311"/>
                </a:lnTo>
                <a:lnTo>
                  <a:pt x="1226692" y="1848484"/>
                </a:lnTo>
                <a:lnTo>
                  <a:pt x="1270634" y="1833625"/>
                </a:lnTo>
                <a:lnTo>
                  <a:pt x="1313560" y="1816734"/>
                </a:lnTo>
                <a:lnTo>
                  <a:pt x="1355470" y="1797811"/>
                </a:lnTo>
                <a:lnTo>
                  <a:pt x="1396237" y="1776856"/>
                </a:lnTo>
                <a:lnTo>
                  <a:pt x="1435861" y="1754123"/>
                </a:lnTo>
                <a:lnTo>
                  <a:pt x="1474215" y="1729612"/>
                </a:lnTo>
                <a:lnTo>
                  <a:pt x="1511300" y="1703196"/>
                </a:lnTo>
                <a:lnTo>
                  <a:pt x="1546986" y="1675129"/>
                </a:lnTo>
                <a:lnTo>
                  <a:pt x="1581277" y="1645411"/>
                </a:lnTo>
                <a:lnTo>
                  <a:pt x="1614042" y="1614042"/>
                </a:lnTo>
                <a:lnTo>
                  <a:pt x="1645411" y="1581277"/>
                </a:lnTo>
                <a:lnTo>
                  <a:pt x="1675129" y="1546986"/>
                </a:lnTo>
                <a:lnTo>
                  <a:pt x="1703196" y="1511299"/>
                </a:lnTo>
                <a:lnTo>
                  <a:pt x="1729612" y="1474215"/>
                </a:lnTo>
                <a:lnTo>
                  <a:pt x="1754124" y="1435862"/>
                </a:lnTo>
                <a:lnTo>
                  <a:pt x="1776856" y="1396238"/>
                </a:lnTo>
                <a:lnTo>
                  <a:pt x="1797811" y="1355470"/>
                </a:lnTo>
                <a:lnTo>
                  <a:pt x="1816734" y="1313561"/>
                </a:lnTo>
                <a:lnTo>
                  <a:pt x="1833626" y="1270634"/>
                </a:lnTo>
                <a:lnTo>
                  <a:pt x="1848484" y="1226692"/>
                </a:lnTo>
                <a:lnTo>
                  <a:pt x="1861311" y="1181862"/>
                </a:lnTo>
                <a:lnTo>
                  <a:pt x="1871852" y="1136014"/>
                </a:lnTo>
                <a:lnTo>
                  <a:pt x="1880107" y="1089532"/>
                </a:lnTo>
                <a:lnTo>
                  <a:pt x="1886203" y="1042162"/>
                </a:lnTo>
                <a:lnTo>
                  <a:pt x="1889759" y="994155"/>
                </a:lnTo>
                <a:lnTo>
                  <a:pt x="1891029" y="945514"/>
                </a:lnTo>
                <a:lnTo>
                  <a:pt x="1889759" y="896874"/>
                </a:lnTo>
                <a:lnTo>
                  <a:pt x="1886203" y="848867"/>
                </a:lnTo>
                <a:lnTo>
                  <a:pt x="1880107" y="801496"/>
                </a:lnTo>
                <a:lnTo>
                  <a:pt x="1871852" y="754888"/>
                </a:lnTo>
                <a:lnTo>
                  <a:pt x="1861311" y="709167"/>
                </a:lnTo>
                <a:lnTo>
                  <a:pt x="1848484" y="664337"/>
                </a:lnTo>
                <a:lnTo>
                  <a:pt x="1833626" y="620394"/>
                </a:lnTo>
                <a:lnTo>
                  <a:pt x="1816734" y="577468"/>
                </a:lnTo>
                <a:lnTo>
                  <a:pt x="1797811" y="535558"/>
                </a:lnTo>
                <a:lnTo>
                  <a:pt x="1776856" y="494791"/>
                </a:lnTo>
                <a:lnTo>
                  <a:pt x="1754124" y="455167"/>
                </a:lnTo>
                <a:lnTo>
                  <a:pt x="1729612" y="416813"/>
                </a:lnTo>
                <a:lnTo>
                  <a:pt x="1703196" y="379729"/>
                </a:lnTo>
                <a:lnTo>
                  <a:pt x="1675129" y="344042"/>
                </a:lnTo>
                <a:lnTo>
                  <a:pt x="1645411" y="309752"/>
                </a:lnTo>
                <a:lnTo>
                  <a:pt x="1614042" y="276859"/>
                </a:lnTo>
                <a:lnTo>
                  <a:pt x="1581277" y="245617"/>
                </a:lnTo>
                <a:lnTo>
                  <a:pt x="1546986" y="215900"/>
                </a:lnTo>
                <a:lnTo>
                  <a:pt x="1511300" y="187832"/>
                </a:lnTo>
                <a:lnTo>
                  <a:pt x="1474215" y="161416"/>
                </a:lnTo>
                <a:lnTo>
                  <a:pt x="1435861" y="136905"/>
                </a:lnTo>
                <a:lnTo>
                  <a:pt x="1396237" y="114172"/>
                </a:lnTo>
                <a:lnTo>
                  <a:pt x="1355470" y="93217"/>
                </a:lnTo>
                <a:lnTo>
                  <a:pt x="1313560" y="74294"/>
                </a:lnTo>
                <a:lnTo>
                  <a:pt x="1270634" y="57403"/>
                </a:lnTo>
                <a:lnTo>
                  <a:pt x="1226692" y="42544"/>
                </a:lnTo>
                <a:lnTo>
                  <a:pt x="1181861" y="29717"/>
                </a:lnTo>
                <a:lnTo>
                  <a:pt x="1136014" y="19176"/>
                </a:lnTo>
                <a:lnTo>
                  <a:pt x="1089532" y="10921"/>
                </a:lnTo>
                <a:lnTo>
                  <a:pt x="1042161" y="4825"/>
                </a:lnTo>
                <a:lnTo>
                  <a:pt x="994155" y="1269"/>
                </a:lnTo>
                <a:lnTo>
                  <a:pt x="945514" y="0"/>
                </a:lnTo>
                <a:close/>
              </a:path>
            </a:pathLst>
          </a:custGeom>
          <a:solidFill>
            <a:srgbClr val="D94AAA"/>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object 18"/>
          <p:cNvSpPr/>
          <p:nvPr/>
        </p:nvSpPr>
        <p:spPr>
          <a:xfrm>
            <a:off x="6948296" y="2474086"/>
            <a:ext cx="1182027" cy="1348613"/>
          </a:xfrm>
          <a:prstGeom prst="rect">
            <a:avLst/>
          </a:prstGeom>
          <a:blipFill>
            <a:blip r:embed="rId8"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9" name="object 19"/>
          <p:cNvSpPr/>
          <p:nvPr/>
        </p:nvSpPr>
        <p:spPr>
          <a:xfrm>
            <a:off x="7219188" y="3230372"/>
            <a:ext cx="648970" cy="648970"/>
          </a:xfrm>
          <a:custGeom>
            <a:avLst/>
            <a:gdLst/>
            <a:ahLst/>
            <a:cxnLst/>
            <a:rect l="l" t="t" r="r" b="b"/>
            <a:pathLst>
              <a:path w="648970" h="648970">
                <a:moveTo>
                  <a:pt x="0" y="324230"/>
                </a:moveTo>
                <a:lnTo>
                  <a:pt x="3555" y="276351"/>
                </a:lnTo>
                <a:lnTo>
                  <a:pt x="13715" y="230631"/>
                </a:lnTo>
                <a:lnTo>
                  <a:pt x="30098" y="187578"/>
                </a:lnTo>
                <a:lnTo>
                  <a:pt x="52196" y="147700"/>
                </a:lnTo>
                <a:lnTo>
                  <a:pt x="79501" y="111505"/>
                </a:lnTo>
                <a:lnTo>
                  <a:pt x="111505" y="79501"/>
                </a:lnTo>
                <a:lnTo>
                  <a:pt x="147700" y="52197"/>
                </a:lnTo>
                <a:lnTo>
                  <a:pt x="187578" y="30099"/>
                </a:lnTo>
                <a:lnTo>
                  <a:pt x="230631" y="13715"/>
                </a:lnTo>
                <a:lnTo>
                  <a:pt x="276351" y="3555"/>
                </a:lnTo>
                <a:lnTo>
                  <a:pt x="324230" y="0"/>
                </a:lnTo>
                <a:lnTo>
                  <a:pt x="372109" y="3555"/>
                </a:lnTo>
                <a:lnTo>
                  <a:pt x="417829" y="13715"/>
                </a:lnTo>
                <a:lnTo>
                  <a:pt x="460882" y="30099"/>
                </a:lnTo>
                <a:lnTo>
                  <a:pt x="500760" y="52197"/>
                </a:lnTo>
                <a:lnTo>
                  <a:pt x="536955" y="79501"/>
                </a:lnTo>
                <a:lnTo>
                  <a:pt x="568959" y="111505"/>
                </a:lnTo>
                <a:lnTo>
                  <a:pt x="596264" y="147700"/>
                </a:lnTo>
                <a:lnTo>
                  <a:pt x="618362" y="187578"/>
                </a:lnTo>
                <a:lnTo>
                  <a:pt x="634745" y="230631"/>
                </a:lnTo>
                <a:lnTo>
                  <a:pt x="644905" y="276351"/>
                </a:lnTo>
                <a:lnTo>
                  <a:pt x="648461" y="324230"/>
                </a:lnTo>
                <a:lnTo>
                  <a:pt x="644905" y="372110"/>
                </a:lnTo>
                <a:lnTo>
                  <a:pt x="634745" y="417829"/>
                </a:lnTo>
                <a:lnTo>
                  <a:pt x="618362" y="460882"/>
                </a:lnTo>
                <a:lnTo>
                  <a:pt x="596264" y="500760"/>
                </a:lnTo>
                <a:lnTo>
                  <a:pt x="568959" y="536955"/>
                </a:lnTo>
                <a:lnTo>
                  <a:pt x="536955" y="568959"/>
                </a:lnTo>
                <a:lnTo>
                  <a:pt x="500760" y="596264"/>
                </a:lnTo>
                <a:lnTo>
                  <a:pt x="460882" y="618363"/>
                </a:lnTo>
                <a:lnTo>
                  <a:pt x="417829" y="634745"/>
                </a:lnTo>
                <a:lnTo>
                  <a:pt x="372109" y="644905"/>
                </a:lnTo>
                <a:lnTo>
                  <a:pt x="324230" y="648461"/>
                </a:lnTo>
                <a:lnTo>
                  <a:pt x="276351" y="644905"/>
                </a:lnTo>
                <a:lnTo>
                  <a:pt x="230631" y="634745"/>
                </a:lnTo>
                <a:lnTo>
                  <a:pt x="187578" y="618363"/>
                </a:lnTo>
                <a:lnTo>
                  <a:pt x="147700" y="596264"/>
                </a:lnTo>
                <a:lnTo>
                  <a:pt x="111505" y="568959"/>
                </a:lnTo>
                <a:lnTo>
                  <a:pt x="79501" y="536955"/>
                </a:lnTo>
                <a:lnTo>
                  <a:pt x="52196" y="500760"/>
                </a:lnTo>
                <a:lnTo>
                  <a:pt x="30098" y="460882"/>
                </a:lnTo>
                <a:lnTo>
                  <a:pt x="13715" y="417829"/>
                </a:lnTo>
                <a:lnTo>
                  <a:pt x="3555" y="372110"/>
                </a:lnTo>
                <a:lnTo>
                  <a:pt x="0" y="324230"/>
                </a:lnTo>
                <a:close/>
              </a:path>
            </a:pathLst>
          </a:custGeom>
          <a:ln w="38100">
            <a:solidFill>
              <a:srgbClr val="FFFFFF"/>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0" name="object 20"/>
          <p:cNvSpPr/>
          <p:nvPr/>
        </p:nvSpPr>
        <p:spPr>
          <a:xfrm>
            <a:off x="9188195" y="1888235"/>
            <a:ext cx="2439924" cy="2439924"/>
          </a:xfrm>
          <a:prstGeom prst="rect">
            <a:avLst/>
          </a:prstGeom>
          <a:blipFill>
            <a:blip r:embed="rId9"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1" name="object 21"/>
          <p:cNvSpPr/>
          <p:nvPr/>
        </p:nvSpPr>
        <p:spPr>
          <a:xfrm>
            <a:off x="9462643" y="2162682"/>
            <a:ext cx="1891664" cy="1891030"/>
          </a:xfrm>
          <a:custGeom>
            <a:avLst/>
            <a:gdLst/>
            <a:ahLst/>
            <a:cxnLst/>
            <a:rect l="l" t="t" r="r" b="b"/>
            <a:pathLst>
              <a:path w="1891665" h="1891029">
                <a:moveTo>
                  <a:pt x="945641" y="0"/>
                </a:moveTo>
                <a:lnTo>
                  <a:pt x="897001" y="1269"/>
                </a:lnTo>
                <a:lnTo>
                  <a:pt x="848995" y="4825"/>
                </a:lnTo>
                <a:lnTo>
                  <a:pt x="801624" y="10921"/>
                </a:lnTo>
                <a:lnTo>
                  <a:pt x="755014" y="19176"/>
                </a:lnTo>
                <a:lnTo>
                  <a:pt x="709295" y="29717"/>
                </a:lnTo>
                <a:lnTo>
                  <a:pt x="664463" y="42544"/>
                </a:lnTo>
                <a:lnTo>
                  <a:pt x="620522" y="57403"/>
                </a:lnTo>
                <a:lnTo>
                  <a:pt x="577596" y="74294"/>
                </a:lnTo>
                <a:lnTo>
                  <a:pt x="535685" y="93217"/>
                </a:lnTo>
                <a:lnTo>
                  <a:pt x="494918" y="114172"/>
                </a:lnTo>
                <a:lnTo>
                  <a:pt x="455295" y="136905"/>
                </a:lnTo>
                <a:lnTo>
                  <a:pt x="416940" y="161416"/>
                </a:lnTo>
                <a:lnTo>
                  <a:pt x="379856" y="187832"/>
                </a:lnTo>
                <a:lnTo>
                  <a:pt x="344170" y="215900"/>
                </a:lnTo>
                <a:lnTo>
                  <a:pt x="309879" y="245617"/>
                </a:lnTo>
                <a:lnTo>
                  <a:pt x="276986" y="276859"/>
                </a:lnTo>
                <a:lnTo>
                  <a:pt x="245617" y="309752"/>
                </a:lnTo>
                <a:lnTo>
                  <a:pt x="215900" y="344042"/>
                </a:lnTo>
                <a:lnTo>
                  <a:pt x="187832" y="379729"/>
                </a:lnTo>
                <a:lnTo>
                  <a:pt x="161543" y="416813"/>
                </a:lnTo>
                <a:lnTo>
                  <a:pt x="136905" y="455167"/>
                </a:lnTo>
                <a:lnTo>
                  <a:pt x="114173" y="494791"/>
                </a:lnTo>
                <a:lnTo>
                  <a:pt x="93217" y="535558"/>
                </a:lnTo>
                <a:lnTo>
                  <a:pt x="74295" y="577468"/>
                </a:lnTo>
                <a:lnTo>
                  <a:pt x="57403" y="620394"/>
                </a:lnTo>
                <a:lnTo>
                  <a:pt x="42545" y="664337"/>
                </a:lnTo>
                <a:lnTo>
                  <a:pt x="29717" y="709167"/>
                </a:lnTo>
                <a:lnTo>
                  <a:pt x="19176" y="754888"/>
                </a:lnTo>
                <a:lnTo>
                  <a:pt x="10922" y="801496"/>
                </a:lnTo>
                <a:lnTo>
                  <a:pt x="4825" y="848867"/>
                </a:lnTo>
                <a:lnTo>
                  <a:pt x="1270" y="896874"/>
                </a:lnTo>
                <a:lnTo>
                  <a:pt x="0" y="945514"/>
                </a:lnTo>
                <a:lnTo>
                  <a:pt x="1270" y="994155"/>
                </a:lnTo>
                <a:lnTo>
                  <a:pt x="4825" y="1042162"/>
                </a:lnTo>
                <a:lnTo>
                  <a:pt x="10922" y="1089532"/>
                </a:lnTo>
                <a:lnTo>
                  <a:pt x="19176" y="1136014"/>
                </a:lnTo>
                <a:lnTo>
                  <a:pt x="29717" y="1181862"/>
                </a:lnTo>
                <a:lnTo>
                  <a:pt x="42545" y="1226692"/>
                </a:lnTo>
                <a:lnTo>
                  <a:pt x="57403" y="1270634"/>
                </a:lnTo>
                <a:lnTo>
                  <a:pt x="74295" y="1313561"/>
                </a:lnTo>
                <a:lnTo>
                  <a:pt x="93217" y="1355470"/>
                </a:lnTo>
                <a:lnTo>
                  <a:pt x="114173" y="1396238"/>
                </a:lnTo>
                <a:lnTo>
                  <a:pt x="136905" y="1435862"/>
                </a:lnTo>
                <a:lnTo>
                  <a:pt x="161543" y="1474215"/>
                </a:lnTo>
                <a:lnTo>
                  <a:pt x="187832" y="1511299"/>
                </a:lnTo>
                <a:lnTo>
                  <a:pt x="215900" y="1546986"/>
                </a:lnTo>
                <a:lnTo>
                  <a:pt x="245617" y="1581277"/>
                </a:lnTo>
                <a:lnTo>
                  <a:pt x="276986" y="1614042"/>
                </a:lnTo>
                <a:lnTo>
                  <a:pt x="309879" y="1645411"/>
                </a:lnTo>
                <a:lnTo>
                  <a:pt x="344170" y="1675129"/>
                </a:lnTo>
                <a:lnTo>
                  <a:pt x="379856" y="1703196"/>
                </a:lnTo>
                <a:lnTo>
                  <a:pt x="416940" y="1729612"/>
                </a:lnTo>
                <a:lnTo>
                  <a:pt x="455295" y="1754123"/>
                </a:lnTo>
                <a:lnTo>
                  <a:pt x="494918" y="1776856"/>
                </a:lnTo>
                <a:lnTo>
                  <a:pt x="535685" y="1797811"/>
                </a:lnTo>
                <a:lnTo>
                  <a:pt x="577596" y="1816734"/>
                </a:lnTo>
                <a:lnTo>
                  <a:pt x="620522" y="1833625"/>
                </a:lnTo>
                <a:lnTo>
                  <a:pt x="664463" y="1848484"/>
                </a:lnTo>
                <a:lnTo>
                  <a:pt x="709295" y="1861311"/>
                </a:lnTo>
                <a:lnTo>
                  <a:pt x="755014" y="1871852"/>
                </a:lnTo>
                <a:lnTo>
                  <a:pt x="801624" y="1880108"/>
                </a:lnTo>
                <a:lnTo>
                  <a:pt x="848995" y="1886203"/>
                </a:lnTo>
                <a:lnTo>
                  <a:pt x="897001" y="1889759"/>
                </a:lnTo>
                <a:lnTo>
                  <a:pt x="945641" y="1891029"/>
                </a:lnTo>
                <a:lnTo>
                  <a:pt x="994282" y="1889759"/>
                </a:lnTo>
                <a:lnTo>
                  <a:pt x="1042288" y="1886203"/>
                </a:lnTo>
                <a:lnTo>
                  <a:pt x="1089659" y="1880108"/>
                </a:lnTo>
                <a:lnTo>
                  <a:pt x="1136141" y="1871852"/>
                </a:lnTo>
                <a:lnTo>
                  <a:pt x="1181988" y="1861311"/>
                </a:lnTo>
                <a:lnTo>
                  <a:pt x="1226820" y="1848484"/>
                </a:lnTo>
                <a:lnTo>
                  <a:pt x="1270761" y="1833625"/>
                </a:lnTo>
                <a:lnTo>
                  <a:pt x="1313687" y="1816734"/>
                </a:lnTo>
                <a:lnTo>
                  <a:pt x="1355598" y="1797811"/>
                </a:lnTo>
                <a:lnTo>
                  <a:pt x="1396364" y="1776856"/>
                </a:lnTo>
                <a:lnTo>
                  <a:pt x="1435988" y="1754123"/>
                </a:lnTo>
                <a:lnTo>
                  <a:pt x="1474342" y="1729612"/>
                </a:lnTo>
                <a:lnTo>
                  <a:pt x="1511427" y="1703196"/>
                </a:lnTo>
                <a:lnTo>
                  <a:pt x="1547113" y="1675129"/>
                </a:lnTo>
                <a:lnTo>
                  <a:pt x="1581403" y="1645411"/>
                </a:lnTo>
                <a:lnTo>
                  <a:pt x="1614170" y="1614042"/>
                </a:lnTo>
                <a:lnTo>
                  <a:pt x="1645538" y="1581277"/>
                </a:lnTo>
                <a:lnTo>
                  <a:pt x="1675256" y="1546986"/>
                </a:lnTo>
                <a:lnTo>
                  <a:pt x="1703324" y="1511299"/>
                </a:lnTo>
                <a:lnTo>
                  <a:pt x="1729739" y="1474215"/>
                </a:lnTo>
                <a:lnTo>
                  <a:pt x="1754251" y="1435862"/>
                </a:lnTo>
                <a:lnTo>
                  <a:pt x="1776983" y="1396238"/>
                </a:lnTo>
                <a:lnTo>
                  <a:pt x="1797938" y="1355470"/>
                </a:lnTo>
                <a:lnTo>
                  <a:pt x="1816861" y="1313561"/>
                </a:lnTo>
                <a:lnTo>
                  <a:pt x="1833752" y="1270634"/>
                </a:lnTo>
                <a:lnTo>
                  <a:pt x="1848611" y="1226692"/>
                </a:lnTo>
                <a:lnTo>
                  <a:pt x="1861438" y="1181862"/>
                </a:lnTo>
                <a:lnTo>
                  <a:pt x="1871979" y="1136014"/>
                </a:lnTo>
                <a:lnTo>
                  <a:pt x="1880234" y="1089532"/>
                </a:lnTo>
                <a:lnTo>
                  <a:pt x="1886330" y="1042162"/>
                </a:lnTo>
                <a:lnTo>
                  <a:pt x="1889886" y="994155"/>
                </a:lnTo>
                <a:lnTo>
                  <a:pt x="1891156" y="945514"/>
                </a:lnTo>
                <a:lnTo>
                  <a:pt x="1889886" y="896874"/>
                </a:lnTo>
                <a:lnTo>
                  <a:pt x="1886330" y="848867"/>
                </a:lnTo>
                <a:lnTo>
                  <a:pt x="1880234" y="801496"/>
                </a:lnTo>
                <a:lnTo>
                  <a:pt x="1871979" y="754888"/>
                </a:lnTo>
                <a:lnTo>
                  <a:pt x="1861438" y="709167"/>
                </a:lnTo>
                <a:lnTo>
                  <a:pt x="1848611" y="664337"/>
                </a:lnTo>
                <a:lnTo>
                  <a:pt x="1833752" y="620394"/>
                </a:lnTo>
                <a:lnTo>
                  <a:pt x="1816861" y="577468"/>
                </a:lnTo>
                <a:lnTo>
                  <a:pt x="1797938" y="535558"/>
                </a:lnTo>
                <a:lnTo>
                  <a:pt x="1776983" y="494791"/>
                </a:lnTo>
                <a:lnTo>
                  <a:pt x="1754251" y="455167"/>
                </a:lnTo>
                <a:lnTo>
                  <a:pt x="1729739" y="416813"/>
                </a:lnTo>
                <a:lnTo>
                  <a:pt x="1703324" y="379729"/>
                </a:lnTo>
                <a:lnTo>
                  <a:pt x="1675256" y="344042"/>
                </a:lnTo>
                <a:lnTo>
                  <a:pt x="1645538" y="309752"/>
                </a:lnTo>
                <a:lnTo>
                  <a:pt x="1614170" y="276859"/>
                </a:lnTo>
                <a:lnTo>
                  <a:pt x="1581403" y="245617"/>
                </a:lnTo>
                <a:lnTo>
                  <a:pt x="1547113" y="215900"/>
                </a:lnTo>
                <a:lnTo>
                  <a:pt x="1511427" y="187832"/>
                </a:lnTo>
                <a:lnTo>
                  <a:pt x="1474342" y="161416"/>
                </a:lnTo>
                <a:lnTo>
                  <a:pt x="1435988" y="136905"/>
                </a:lnTo>
                <a:lnTo>
                  <a:pt x="1396364" y="114172"/>
                </a:lnTo>
                <a:lnTo>
                  <a:pt x="1355598" y="93217"/>
                </a:lnTo>
                <a:lnTo>
                  <a:pt x="1313687" y="74294"/>
                </a:lnTo>
                <a:lnTo>
                  <a:pt x="1270761" y="57403"/>
                </a:lnTo>
                <a:lnTo>
                  <a:pt x="1226820" y="42544"/>
                </a:lnTo>
                <a:lnTo>
                  <a:pt x="1181988" y="29717"/>
                </a:lnTo>
                <a:lnTo>
                  <a:pt x="1136141" y="19176"/>
                </a:lnTo>
                <a:lnTo>
                  <a:pt x="1089659" y="10921"/>
                </a:lnTo>
                <a:lnTo>
                  <a:pt x="1042288" y="4825"/>
                </a:lnTo>
                <a:lnTo>
                  <a:pt x="994282" y="1269"/>
                </a:lnTo>
                <a:lnTo>
                  <a:pt x="945641" y="0"/>
                </a:lnTo>
                <a:close/>
              </a:path>
            </a:pathLst>
          </a:custGeom>
          <a:solidFill>
            <a:srgbClr val="6E2E9F"/>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2" name="object 22"/>
          <p:cNvSpPr/>
          <p:nvPr/>
        </p:nvSpPr>
        <p:spPr>
          <a:xfrm>
            <a:off x="9692640" y="2425573"/>
            <a:ext cx="1554479" cy="1372108"/>
          </a:xfrm>
          <a:prstGeom prst="rect">
            <a:avLst/>
          </a:prstGeom>
          <a:blipFill>
            <a:blip r:embed="rId10"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3" name="object 23"/>
          <p:cNvSpPr/>
          <p:nvPr/>
        </p:nvSpPr>
        <p:spPr>
          <a:xfrm>
            <a:off x="0" y="6221095"/>
            <a:ext cx="5791200" cy="636905"/>
          </a:xfrm>
          <a:custGeom>
            <a:avLst/>
            <a:gdLst/>
            <a:ahLst/>
            <a:cxnLst/>
            <a:rect l="l" t="t" r="r" b="b"/>
            <a:pathLst>
              <a:path w="5791200" h="636904">
                <a:moveTo>
                  <a:pt x="0" y="636904"/>
                </a:moveTo>
                <a:lnTo>
                  <a:pt x="5791200" y="636904"/>
                </a:lnTo>
                <a:lnTo>
                  <a:pt x="5791200" y="0"/>
                </a:lnTo>
                <a:lnTo>
                  <a:pt x="0" y="0"/>
                </a:lnTo>
                <a:lnTo>
                  <a:pt x="0" y="636904"/>
                </a:lnTo>
                <a:close/>
              </a:path>
            </a:pathLst>
          </a:custGeom>
          <a:solidFill>
            <a:srgbClr val="FFFFFF"/>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6253335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73A25D70-4A55-4F72-B9C5-A69CDBF4DB4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54957100-6D8B-4161-9F2F-C0A949EC84C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0BD8B065-EE51-4AE2-A94C-86249998FD7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gradFill flip="none" rotWithShape="1">
            <a:gsLst>
              <a:gs pos="16000">
                <a:schemeClr val="accent6">
                  <a:alpha val="20000"/>
                </a:schemeClr>
              </a:gs>
              <a:gs pos="85000">
                <a:schemeClr val="accent1">
                  <a:alpha val="40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50A2CA37-3CBA-1194-F06A-CBAF37B7C5EA}"/>
              </a:ext>
            </a:extLst>
          </p:cNvPr>
          <p:cNvSpPr>
            <a:spLocks noGrp="1"/>
          </p:cNvSpPr>
          <p:nvPr>
            <p:ph type="title"/>
          </p:nvPr>
        </p:nvSpPr>
        <p:spPr>
          <a:xfrm>
            <a:off x="3371787" y="1741337"/>
            <a:ext cx="5448730" cy="2387918"/>
          </a:xfrm>
        </p:spPr>
        <p:txBody>
          <a:bodyPr vert="horz" lIns="91440" tIns="45720" rIns="91440" bIns="45720" rtlCol="0" anchor="b">
            <a:normAutofit/>
          </a:bodyPr>
          <a:lstStyle/>
          <a:p>
            <a:pPr algn="ctr"/>
            <a:r>
              <a:rPr lang="en-US" sz="5200" kern="1200" dirty="0">
                <a:solidFill>
                  <a:schemeClr val="tx2"/>
                </a:solidFill>
                <a:latin typeface="Algerian" panose="04020705040A02060702" pitchFamily="82" charset="0"/>
              </a:rPr>
              <a:t>Sites To Be Aware of….</a:t>
            </a:r>
          </a:p>
        </p:txBody>
      </p:sp>
      <p:grpSp>
        <p:nvGrpSpPr>
          <p:cNvPr id="13" name="Group 12">
            <a:extLst>
              <a:ext uri="{FF2B5EF4-FFF2-40B4-BE49-F238E27FC236}">
                <a16:creationId xmlns:a16="http://schemas.microsoft.com/office/drawing/2014/main" id="{18999293-B054-4B57-A26F-D04C2BB11338}"/>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8230" y="-43336"/>
            <a:ext cx="5163047" cy="2657478"/>
            <a:chOff x="6867015" y="-1"/>
            <a:chExt cx="5324985" cy="3251912"/>
          </a:xfrm>
          <a:solidFill>
            <a:schemeClr val="bg1">
              <a:alpha val="30000"/>
            </a:schemeClr>
          </a:solidFill>
        </p:grpSpPr>
        <p:sp>
          <p:nvSpPr>
            <p:cNvPr id="14" name="Freeform: Shape 13">
              <a:extLst>
                <a:ext uri="{FF2B5EF4-FFF2-40B4-BE49-F238E27FC236}">
                  <a16:creationId xmlns:a16="http://schemas.microsoft.com/office/drawing/2014/main" id="{5E505D8A-F41A-450D-A648-E77DF6B8D84C}"/>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Freeform: Shape 14">
              <a:extLst>
                <a:ext uri="{FF2B5EF4-FFF2-40B4-BE49-F238E27FC236}">
                  <a16:creationId xmlns:a16="http://schemas.microsoft.com/office/drawing/2014/main" id="{E2BD6DCE-6A81-4F34-9958-67B578EA166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Freeform: Shape 15">
              <a:extLst>
                <a:ext uri="{FF2B5EF4-FFF2-40B4-BE49-F238E27FC236}">
                  <a16:creationId xmlns:a16="http://schemas.microsoft.com/office/drawing/2014/main" id="{5C462BE8-CD72-48CF-8A7B-C716D2B99EB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7" name="Freeform: Shape 16">
              <a:extLst>
                <a:ext uri="{FF2B5EF4-FFF2-40B4-BE49-F238E27FC236}">
                  <a16:creationId xmlns:a16="http://schemas.microsoft.com/office/drawing/2014/main" id="{1C2CDB70-40F1-4D00-8F17-A532E732EB2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19" name="Group 18">
            <a:extLst>
              <a:ext uri="{FF2B5EF4-FFF2-40B4-BE49-F238E27FC236}">
                <a16:creationId xmlns:a16="http://schemas.microsoft.com/office/drawing/2014/main" id="{761945C4-D997-42F3-B59A-984CF0066715}"/>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a:off x="9058275" y="4146310"/>
            <a:ext cx="3142400" cy="2716805"/>
            <a:chOff x="-305" y="-4155"/>
            <a:chExt cx="2514948" cy="2174333"/>
          </a:xfrm>
          <a:solidFill>
            <a:schemeClr val="bg1">
              <a:alpha val="30000"/>
            </a:schemeClr>
          </a:solidFill>
        </p:grpSpPr>
        <p:sp>
          <p:nvSpPr>
            <p:cNvPr id="20" name="Freeform: Shape 19">
              <a:extLst>
                <a:ext uri="{FF2B5EF4-FFF2-40B4-BE49-F238E27FC236}">
                  <a16:creationId xmlns:a16="http://schemas.microsoft.com/office/drawing/2014/main" id="{4651FE4A-9487-43BE-A388-134535743B70}"/>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1" name="Freeform: Shape 20">
              <a:extLst>
                <a:ext uri="{FF2B5EF4-FFF2-40B4-BE49-F238E27FC236}">
                  <a16:creationId xmlns:a16="http://schemas.microsoft.com/office/drawing/2014/main" id="{F44B0EF3-9992-4B95-8A43-6206B3FC3FA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2" name="Freeform: Shape 21">
              <a:extLst>
                <a:ext uri="{FF2B5EF4-FFF2-40B4-BE49-F238E27FC236}">
                  <a16:creationId xmlns:a16="http://schemas.microsoft.com/office/drawing/2014/main" id="{041B1C1F-C2FE-4C47-9D74-ADB9B53F4BF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Freeform: Shape 22">
              <a:extLst>
                <a:ext uri="{FF2B5EF4-FFF2-40B4-BE49-F238E27FC236}">
                  <a16:creationId xmlns:a16="http://schemas.microsoft.com/office/drawing/2014/main" id="{1048177B-A49E-4E24-9007-07A0EDD6A2E3}"/>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19501844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8873D23-2DCF-4B31-A009-95721C06E8E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C13EF075-D4EF-4929-ADBC-91B27DA1995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12" name="Group 11">
            <a:extLst>
              <a:ext uri="{FF2B5EF4-FFF2-40B4-BE49-F238E27FC236}">
                <a16:creationId xmlns:a16="http://schemas.microsoft.com/office/drawing/2014/main" id="{DAA26DFA-AAB2-4973-9C17-16D587C7B198}"/>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1863" y="508838"/>
            <a:ext cx="5217958" cy="6239661"/>
            <a:chOff x="-19221" y="251144"/>
            <a:chExt cx="5217958" cy="6239661"/>
          </a:xfrm>
        </p:grpSpPr>
        <p:sp>
          <p:nvSpPr>
            <p:cNvPr id="13" name="Freeform: Shape 12">
              <a:extLst>
                <a:ext uri="{FF2B5EF4-FFF2-40B4-BE49-F238E27FC236}">
                  <a16:creationId xmlns:a16="http://schemas.microsoft.com/office/drawing/2014/main" id="{3F407F11-7321-4BF6-8536-CCE8E342454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9221" y="251144"/>
              <a:ext cx="5187198" cy="6239661"/>
            </a:xfrm>
            <a:custGeom>
              <a:avLst/>
              <a:gdLst>
                <a:gd name="connsiteX0" fmla="*/ 2011811 w 5187198"/>
                <a:gd name="connsiteY0" fmla="*/ 4 h 6239661"/>
                <a:gd name="connsiteX1" fmla="*/ 2617011 w 5187198"/>
                <a:gd name="connsiteY1" fmla="*/ 70590 h 6239661"/>
                <a:gd name="connsiteX2" fmla="*/ 2690321 w 5187198"/>
                <a:gd name="connsiteY2" fmla="*/ 88146 h 6239661"/>
                <a:gd name="connsiteX3" fmla="*/ 2726863 w 5187198"/>
                <a:gd name="connsiteY3" fmla="*/ 97127 h 6239661"/>
                <a:gd name="connsiteX4" fmla="*/ 2762951 w 5187198"/>
                <a:gd name="connsiteY4" fmla="*/ 107375 h 6239661"/>
                <a:gd name="connsiteX5" fmla="*/ 2834843 w 5187198"/>
                <a:gd name="connsiteY5" fmla="*/ 128493 h 6239661"/>
                <a:gd name="connsiteX6" fmla="*/ 2906574 w 5187198"/>
                <a:gd name="connsiteY6" fmla="*/ 151076 h 6239661"/>
                <a:gd name="connsiteX7" fmla="*/ 3049504 w 5187198"/>
                <a:gd name="connsiteY7" fmla="*/ 202124 h 6239661"/>
                <a:gd name="connsiteX8" fmla="*/ 3189518 w 5187198"/>
                <a:gd name="connsiteY8" fmla="*/ 260159 h 6239661"/>
                <a:gd name="connsiteX9" fmla="*/ 3326048 w 5187198"/>
                <a:gd name="connsiteY9" fmla="*/ 325143 h 6239661"/>
                <a:gd name="connsiteX10" fmla="*/ 3459166 w 5187198"/>
                <a:gd name="connsiteY10" fmla="*/ 395936 h 6239661"/>
                <a:gd name="connsiteX11" fmla="*/ 3588578 w 5187198"/>
                <a:gd name="connsiteY11" fmla="*/ 472343 h 6239661"/>
                <a:gd name="connsiteX12" fmla="*/ 3651864 w 5187198"/>
                <a:gd name="connsiteY12" fmla="*/ 512600 h 6239661"/>
                <a:gd name="connsiteX13" fmla="*/ 3714514 w 5187198"/>
                <a:gd name="connsiteY13" fmla="*/ 553499 h 6239661"/>
                <a:gd name="connsiteX14" fmla="*/ 4181221 w 5187198"/>
                <a:gd name="connsiteY14" fmla="*/ 922912 h 6239661"/>
                <a:gd name="connsiteX15" fmla="*/ 4582963 w 5187198"/>
                <a:gd name="connsiteY15" fmla="*/ 1358264 h 6239661"/>
                <a:gd name="connsiteX16" fmla="*/ 4670721 w 5187198"/>
                <a:gd name="connsiteY16" fmla="*/ 1477644 h 6239661"/>
                <a:gd name="connsiteX17" fmla="*/ 4752378 w 5187198"/>
                <a:gd name="connsiteY17" fmla="*/ 1601187 h 6239661"/>
                <a:gd name="connsiteX18" fmla="*/ 4772168 w 5187198"/>
                <a:gd name="connsiteY18" fmla="*/ 1632456 h 6239661"/>
                <a:gd name="connsiteX19" fmla="*/ 4782117 w 5187198"/>
                <a:gd name="connsiteY19" fmla="*/ 1648104 h 6239661"/>
                <a:gd name="connsiteX20" fmla="*/ 4791381 w 5187198"/>
                <a:gd name="connsiteY20" fmla="*/ 1664150 h 6239661"/>
                <a:gd name="connsiteX21" fmla="*/ 4828190 w 5187198"/>
                <a:gd name="connsiteY21" fmla="*/ 1728379 h 6239661"/>
                <a:gd name="connsiteX22" fmla="*/ 4864832 w 5187198"/>
                <a:gd name="connsiteY22" fmla="*/ 1792796 h 6239661"/>
                <a:gd name="connsiteX23" fmla="*/ 4899201 w 5187198"/>
                <a:gd name="connsiteY23" fmla="*/ 1858342 h 6239661"/>
                <a:gd name="connsiteX24" fmla="*/ 4933266 w 5187198"/>
                <a:gd name="connsiteY24" fmla="*/ 1924155 h 6239661"/>
                <a:gd name="connsiteX25" fmla="*/ 4964403 w 5187198"/>
                <a:gd name="connsiteY25" fmla="*/ 1991384 h 6239661"/>
                <a:gd name="connsiteX26" fmla="*/ 4995019 w 5187198"/>
                <a:gd name="connsiteY26" fmla="*/ 2058823 h 6239661"/>
                <a:gd name="connsiteX27" fmla="*/ 5021999 w 5187198"/>
                <a:gd name="connsiteY27" fmla="*/ 2127723 h 6239661"/>
                <a:gd name="connsiteX28" fmla="*/ 5048321 w 5187198"/>
                <a:gd name="connsiteY28" fmla="*/ 2196908 h 6239661"/>
                <a:gd name="connsiteX29" fmla="*/ 5070546 w 5187198"/>
                <a:gd name="connsiteY29" fmla="*/ 2267547 h 6239661"/>
                <a:gd name="connsiteX30" fmla="*/ 5092171 w 5187198"/>
                <a:gd name="connsiteY30" fmla="*/ 2338256 h 6239661"/>
                <a:gd name="connsiteX31" fmla="*/ 5110305 w 5187198"/>
                <a:gd name="connsiteY31" fmla="*/ 2409886 h 6239661"/>
                <a:gd name="connsiteX32" fmla="*/ 5186393 w 5187198"/>
                <a:gd name="connsiteY32" fmla="*/ 2992022 h 6239661"/>
                <a:gd name="connsiteX33" fmla="*/ 5149045 w 5187198"/>
                <a:gd name="connsiteY33" fmla="*/ 3571816 h 6239661"/>
                <a:gd name="connsiteX34" fmla="*/ 5126572 w 5187198"/>
                <a:gd name="connsiteY34" fmla="*/ 3714520 h 6239661"/>
                <a:gd name="connsiteX35" fmla="*/ 5099067 w 5187198"/>
                <a:gd name="connsiteY35" fmla="*/ 3856108 h 6239661"/>
                <a:gd name="connsiteX36" fmla="*/ 5095699 w 5187198"/>
                <a:gd name="connsiteY36" fmla="*/ 3873868 h 6239661"/>
                <a:gd name="connsiteX37" fmla="*/ 5091573 w 5187198"/>
                <a:gd name="connsiteY37" fmla="*/ 3891426 h 6239661"/>
                <a:gd name="connsiteX38" fmla="*/ 5083324 w 5187198"/>
                <a:gd name="connsiteY38" fmla="*/ 3926541 h 6239661"/>
                <a:gd name="connsiteX39" fmla="*/ 5067256 w 5187198"/>
                <a:gd name="connsiteY39" fmla="*/ 3996889 h 6239661"/>
                <a:gd name="connsiteX40" fmla="*/ 5059194 w 5187198"/>
                <a:gd name="connsiteY40" fmla="*/ 4032171 h 6239661"/>
                <a:gd name="connsiteX41" fmla="*/ 5049522 w 5187198"/>
                <a:gd name="connsiteY41" fmla="*/ 4067833 h 6239661"/>
                <a:gd name="connsiteX42" fmla="*/ 5040067 w 5187198"/>
                <a:gd name="connsiteY42" fmla="*/ 4103553 h 6239661"/>
                <a:gd name="connsiteX43" fmla="*/ 5028960 w 5187198"/>
                <a:gd name="connsiteY43" fmla="*/ 4138946 h 6239661"/>
                <a:gd name="connsiteX44" fmla="*/ 4917351 w 5187198"/>
                <a:gd name="connsiteY44" fmla="*/ 4417041 h 6239661"/>
                <a:gd name="connsiteX45" fmla="*/ 4756163 w 5187198"/>
                <a:gd name="connsiteY45" fmla="*/ 4676402 h 6239661"/>
                <a:gd name="connsiteX46" fmla="*/ 4322493 w 5187198"/>
                <a:gd name="connsiteY46" fmla="*/ 5105604 h 6239661"/>
                <a:gd name="connsiteX47" fmla="*/ 3840510 w 5187198"/>
                <a:gd name="connsiteY47" fmla="*/ 5429590 h 6239661"/>
                <a:gd name="connsiteX48" fmla="*/ 3606447 w 5187198"/>
                <a:gd name="connsiteY48" fmla="*/ 5572862 h 6239661"/>
                <a:gd name="connsiteX49" fmla="*/ 3488814 w 5187198"/>
                <a:gd name="connsiteY49" fmla="*/ 5647178 h 6239661"/>
                <a:gd name="connsiteX50" fmla="*/ 3365864 w 5187198"/>
                <a:gd name="connsiteY50" fmla="*/ 5722735 h 6239661"/>
                <a:gd name="connsiteX51" fmla="*/ 2839486 w 5187198"/>
                <a:gd name="connsiteY51" fmla="*/ 5999120 h 6239661"/>
                <a:gd name="connsiteX52" fmla="*/ 2242423 w 5187198"/>
                <a:gd name="connsiteY52" fmla="*/ 6192346 h 6239661"/>
                <a:gd name="connsiteX53" fmla="*/ 1589380 w 5187198"/>
                <a:gd name="connsiteY53" fmla="*/ 6230657 h 6239661"/>
                <a:gd name="connsiteX54" fmla="*/ 1548244 w 5187198"/>
                <a:gd name="connsiteY54" fmla="*/ 6226706 h 6239661"/>
                <a:gd name="connsiteX55" fmla="*/ 1507348 w 5187198"/>
                <a:gd name="connsiteY55" fmla="*/ 6221428 h 6239661"/>
                <a:gd name="connsiteX56" fmla="*/ 1466401 w 5187198"/>
                <a:gd name="connsiteY56" fmla="*/ 6215904 h 6239661"/>
                <a:gd name="connsiteX57" fmla="*/ 1425773 w 5187198"/>
                <a:gd name="connsiteY57" fmla="*/ 6209191 h 6239661"/>
                <a:gd name="connsiteX58" fmla="*/ 1344960 w 5187198"/>
                <a:gd name="connsiteY58" fmla="*/ 6193681 h 6239661"/>
                <a:gd name="connsiteX59" fmla="*/ 1265007 w 5187198"/>
                <a:gd name="connsiteY59" fmla="*/ 6175388 h 6239661"/>
                <a:gd name="connsiteX60" fmla="*/ 1225415 w 5187198"/>
                <a:gd name="connsiteY60" fmla="*/ 6165243 h 6239661"/>
                <a:gd name="connsiteX61" fmla="*/ 1186567 w 5187198"/>
                <a:gd name="connsiteY61" fmla="*/ 6154486 h 6239661"/>
                <a:gd name="connsiteX62" fmla="*/ 1111158 w 5187198"/>
                <a:gd name="connsiteY62" fmla="*/ 6130918 h 6239661"/>
                <a:gd name="connsiteX63" fmla="*/ 1035915 w 5187198"/>
                <a:gd name="connsiteY63" fmla="*/ 6107163 h 6239661"/>
                <a:gd name="connsiteX64" fmla="*/ 961579 w 5187198"/>
                <a:gd name="connsiteY64" fmla="*/ 6079594 h 6239661"/>
                <a:gd name="connsiteX65" fmla="*/ 395297 w 5187198"/>
                <a:gd name="connsiteY65" fmla="*/ 5792812 h 6239661"/>
                <a:gd name="connsiteX66" fmla="*/ 265239 w 5187198"/>
                <a:gd name="connsiteY66" fmla="*/ 5701511 h 6239661"/>
                <a:gd name="connsiteX67" fmla="*/ 233756 w 5187198"/>
                <a:gd name="connsiteY67" fmla="*/ 5677542 h 6239661"/>
                <a:gd name="connsiteX68" fmla="*/ 202800 w 5187198"/>
                <a:gd name="connsiteY68" fmla="*/ 5652902 h 6239661"/>
                <a:gd name="connsiteX69" fmla="*/ 140918 w 5187198"/>
                <a:gd name="connsiteY69" fmla="*/ 5603515 h 6239661"/>
                <a:gd name="connsiteX70" fmla="*/ 110625 w 5187198"/>
                <a:gd name="connsiteY70" fmla="*/ 5578127 h 6239661"/>
                <a:gd name="connsiteX71" fmla="*/ 95631 w 5187198"/>
                <a:gd name="connsiteY71" fmla="*/ 5565299 h 6239661"/>
                <a:gd name="connsiteX72" fmla="*/ 81966 w 5187198"/>
                <a:gd name="connsiteY72" fmla="*/ 5550973 h 6239661"/>
                <a:gd name="connsiteX73" fmla="*/ 27991 w 5187198"/>
                <a:gd name="connsiteY73" fmla="*/ 5493272 h 6239661"/>
                <a:gd name="connsiteX74" fmla="*/ 1454 w 5187198"/>
                <a:gd name="connsiteY74" fmla="*/ 5464252 h 6239661"/>
                <a:gd name="connsiteX75" fmla="*/ 0 w 5187198"/>
                <a:gd name="connsiteY75" fmla="*/ 5462518 h 6239661"/>
                <a:gd name="connsiteX76" fmla="*/ 0 w 5187198"/>
                <a:gd name="connsiteY76" fmla="*/ 4720187 h 6239661"/>
                <a:gd name="connsiteX77" fmla="*/ 109684 w 5187198"/>
                <a:gd name="connsiteY77" fmla="*/ 4836724 h 6239661"/>
                <a:gd name="connsiteX78" fmla="*/ 306959 w 5187198"/>
                <a:gd name="connsiteY78" fmla="*/ 5007200 h 6239661"/>
                <a:gd name="connsiteX79" fmla="*/ 358101 w 5187198"/>
                <a:gd name="connsiteY79" fmla="*/ 5046057 h 6239661"/>
                <a:gd name="connsiteX80" fmla="*/ 383328 w 5187198"/>
                <a:gd name="connsiteY80" fmla="*/ 5065684 h 6239661"/>
                <a:gd name="connsiteX81" fmla="*/ 409503 w 5187198"/>
                <a:gd name="connsiteY81" fmla="*/ 5083942 h 6239661"/>
                <a:gd name="connsiteX82" fmla="*/ 461889 w 5187198"/>
                <a:gd name="connsiteY82" fmla="*/ 5119888 h 6239661"/>
                <a:gd name="connsiteX83" fmla="*/ 474883 w 5187198"/>
                <a:gd name="connsiteY83" fmla="*/ 5128933 h 6239661"/>
                <a:gd name="connsiteX84" fmla="*/ 486410 w 5187198"/>
                <a:gd name="connsiteY84" fmla="*/ 5139557 h 6239661"/>
                <a:gd name="connsiteX85" fmla="*/ 510852 w 5187198"/>
                <a:gd name="connsiteY85" fmla="*/ 5159089 h 6239661"/>
                <a:gd name="connsiteX86" fmla="*/ 560653 w 5187198"/>
                <a:gd name="connsiteY86" fmla="*/ 5196893 h 6239661"/>
                <a:gd name="connsiteX87" fmla="*/ 585485 w 5187198"/>
                <a:gd name="connsiteY87" fmla="*/ 5215834 h 6239661"/>
                <a:gd name="connsiteX88" fmla="*/ 610707 w 5187198"/>
                <a:gd name="connsiteY88" fmla="*/ 5234185 h 6239661"/>
                <a:gd name="connsiteX89" fmla="*/ 714768 w 5187198"/>
                <a:gd name="connsiteY89" fmla="*/ 5303103 h 6239661"/>
                <a:gd name="connsiteX90" fmla="*/ 1166634 w 5187198"/>
                <a:gd name="connsiteY90" fmla="*/ 5513322 h 6239661"/>
                <a:gd name="connsiteX91" fmla="*/ 1225991 w 5187198"/>
                <a:gd name="connsiteY91" fmla="*/ 5533632 h 6239661"/>
                <a:gd name="connsiteX92" fmla="*/ 1286680 w 5187198"/>
                <a:gd name="connsiteY92" fmla="*/ 5550705 h 6239661"/>
                <a:gd name="connsiteX93" fmla="*/ 1347310 w 5187198"/>
                <a:gd name="connsiteY93" fmla="*/ 5567995 h 6239661"/>
                <a:gd name="connsiteX94" fmla="*/ 1377002 w 5187198"/>
                <a:gd name="connsiteY94" fmla="*/ 5575719 h 6239661"/>
                <a:gd name="connsiteX95" fmla="*/ 1406328 w 5187198"/>
                <a:gd name="connsiteY95" fmla="*/ 5582649 h 6239661"/>
                <a:gd name="connsiteX96" fmla="*/ 1465060 w 5187198"/>
                <a:gd name="connsiteY96" fmla="*/ 5594909 h 6239661"/>
                <a:gd name="connsiteX97" fmla="*/ 1523881 w 5187198"/>
                <a:gd name="connsiteY97" fmla="*/ 5605105 h 6239661"/>
                <a:gd name="connsiteX98" fmla="*/ 1553325 w 5187198"/>
                <a:gd name="connsiteY98" fmla="*/ 5609865 h 6239661"/>
                <a:gd name="connsiteX99" fmla="*/ 1582813 w 5187198"/>
                <a:gd name="connsiteY99" fmla="*/ 5613593 h 6239661"/>
                <a:gd name="connsiteX100" fmla="*/ 1612301 w 5187198"/>
                <a:gd name="connsiteY100" fmla="*/ 5617321 h 6239661"/>
                <a:gd name="connsiteX101" fmla="*/ 1641863 w 5187198"/>
                <a:gd name="connsiteY101" fmla="*/ 5619910 h 6239661"/>
                <a:gd name="connsiteX102" fmla="*/ 2117508 w 5187198"/>
                <a:gd name="connsiteY102" fmla="*/ 5595156 h 6239661"/>
                <a:gd name="connsiteX103" fmla="*/ 2597368 w 5187198"/>
                <a:gd name="connsiteY103" fmla="*/ 5447381 h 6239661"/>
                <a:gd name="connsiteX104" fmla="*/ 3082968 w 5187198"/>
                <a:gd name="connsiteY104" fmla="*/ 5223245 h 6239661"/>
                <a:gd name="connsiteX105" fmla="*/ 3334855 w 5187198"/>
                <a:gd name="connsiteY105" fmla="*/ 5097383 h 6239661"/>
                <a:gd name="connsiteX106" fmla="*/ 3599509 w 5187198"/>
                <a:gd name="connsiteY106" fmla="*/ 4976217 h 6239661"/>
                <a:gd name="connsiteX107" fmla="*/ 4112002 w 5187198"/>
                <a:gd name="connsiteY107" fmla="*/ 4766359 h 6239661"/>
                <a:gd name="connsiteX108" fmla="*/ 4348983 w 5187198"/>
                <a:gd name="connsiteY108" fmla="*/ 4649833 h 6239661"/>
                <a:gd name="connsiteX109" fmla="*/ 4560505 w 5187198"/>
                <a:gd name="connsiteY109" fmla="*/ 4501564 h 6239661"/>
                <a:gd name="connsiteX110" fmla="*/ 4731963 w 5187198"/>
                <a:gd name="connsiteY110" fmla="*/ 4309870 h 6239661"/>
                <a:gd name="connsiteX111" fmla="*/ 4852344 w 5187198"/>
                <a:gd name="connsiteY111" fmla="*/ 4078640 h 6239661"/>
                <a:gd name="connsiteX112" fmla="*/ 4863972 w 5187198"/>
                <a:gd name="connsiteY112" fmla="*/ 4047790 h 6239661"/>
                <a:gd name="connsiteX113" fmla="*/ 4874144 w 5187198"/>
                <a:gd name="connsiteY113" fmla="*/ 4016320 h 6239661"/>
                <a:gd name="connsiteX114" fmla="*/ 4884127 w 5187198"/>
                <a:gd name="connsiteY114" fmla="*/ 3984682 h 6239661"/>
                <a:gd name="connsiteX115" fmla="*/ 4892800 w 5187198"/>
                <a:gd name="connsiteY115" fmla="*/ 3951883 h 6239661"/>
                <a:gd name="connsiteX116" fmla="*/ 4909526 w 5187198"/>
                <a:gd name="connsiteY116" fmla="*/ 3886001 h 6239661"/>
                <a:gd name="connsiteX117" fmla="*/ 4917687 w 5187198"/>
                <a:gd name="connsiteY117" fmla="*/ 3852948 h 6239661"/>
                <a:gd name="connsiteX118" fmla="*/ 4921768 w 5187198"/>
                <a:gd name="connsiteY118" fmla="*/ 3836422 h 6239661"/>
                <a:gd name="connsiteX119" fmla="*/ 4924845 w 5187198"/>
                <a:gd name="connsiteY119" fmla="*/ 3819742 h 6239661"/>
                <a:gd name="connsiteX120" fmla="*/ 4948230 w 5187198"/>
                <a:gd name="connsiteY120" fmla="*/ 3685744 h 6239661"/>
                <a:gd name="connsiteX121" fmla="*/ 4962782 w 5187198"/>
                <a:gd name="connsiteY121" fmla="*/ 3550540 h 6239661"/>
                <a:gd name="connsiteX122" fmla="*/ 4939468 w 5187198"/>
                <a:gd name="connsiteY122" fmla="*/ 3010249 h 6239661"/>
                <a:gd name="connsiteX123" fmla="*/ 4816901 w 5187198"/>
                <a:gd name="connsiteY123" fmla="*/ 2488224 h 6239661"/>
                <a:gd name="connsiteX124" fmla="*/ 4797005 w 5187198"/>
                <a:gd name="connsiteY124" fmla="*/ 2424470 h 6239661"/>
                <a:gd name="connsiteX125" fmla="*/ 4774433 w 5187198"/>
                <a:gd name="connsiteY125" fmla="*/ 2361620 h 6239661"/>
                <a:gd name="connsiteX126" fmla="*/ 4752459 w 5187198"/>
                <a:gd name="connsiteY126" fmla="*/ 2298700 h 6239661"/>
                <a:gd name="connsiteX127" fmla="*/ 4728083 w 5187198"/>
                <a:gd name="connsiteY127" fmla="*/ 2236526 h 6239661"/>
                <a:gd name="connsiteX128" fmla="*/ 4704471 w 5187198"/>
                <a:gd name="connsiteY128" fmla="*/ 2174095 h 6239661"/>
                <a:gd name="connsiteX129" fmla="*/ 4678399 w 5187198"/>
                <a:gd name="connsiteY129" fmla="*/ 2112626 h 6239661"/>
                <a:gd name="connsiteX130" fmla="*/ 4652601 w 5187198"/>
                <a:gd name="connsiteY130" fmla="*/ 2050999 h 6239661"/>
                <a:gd name="connsiteX131" fmla="*/ 4624205 w 5187198"/>
                <a:gd name="connsiteY131" fmla="*/ 1990415 h 6239661"/>
                <a:gd name="connsiteX132" fmla="*/ 4595398 w 5187198"/>
                <a:gd name="connsiteY132" fmla="*/ 1930069 h 6239661"/>
                <a:gd name="connsiteX133" fmla="*/ 4563827 w 5187198"/>
                <a:gd name="connsiteY133" fmla="*/ 1870952 h 6239661"/>
                <a:gd name="connsiteX134" fmla="*/ 4531433 w 5187198"/>
                <a:gd name="connsiteY134" fmla="*/ 1812311 h 6239661"/>
                <a:gd name="connsiteX135" fmla="*/ 4523315 w 5187198"/>
                <a:gd name="connsiteY135" fmla="*/ 1797616 h 6239661"/>
                <a:gd name="connsiteX136" fmla="*/ 4514482 w 5187198"/>
                <a:gd name="connsiteY136" fmla="*/ 1783425 h 6239661"/>
                <a:gd name="connsiteX137" fmla="*/ 4496845 w 5187198"/>
                <a:gd name="connsiteY137" fmla="*/ 1754936 h 6239661"/>
                <a:gd name="connsiteX138" fmla="*/ 4461463 w 5187198"/>
                <a:gd name="connsiteY138" fmla="*/ 1697929 h 6239661"/>
                <a:gd name="connsiteX139" fmla="*/ 4452660 w 5187198"/>
                <a:gd name="connsiteY139" fmla="*/ 1683629 h 6239661"/>
                <a:gd name="connsiteX140" fmla="*/ 4443141 w 5187198"/>
                <a:gd name="connsiteY140" fmla="*/ 1669834 h 6239661"/>
                <a:gd name="connsiteX141" fmla="*/ 4424241 w 5187198"/>
                <a:gd name="connsiteY141" fmla="*/ 1642166 h 6239661"/>
                <a:gd name="connsiteX142" fmla="*/ 4346886 w 5187198"/>
                <a:gd name="connsiteY142" fmla="*/ 1532412 h 6239661"/>
                <a:gd name="connsiteX143" fmla="*/ 3985497 w 5187198"/>
                <a:gd name="connsiteY143" fmla="*/ 1134649 h 6239661"/>
                <a:gd name="connsiteX144" fmla="*/ 3545665 w 5187198"/>
                <a:gd name="connsiteY144" fmla="*/ 825877 h 6239661"/>
                <a:gd name="connsiteX145" fmla="*/ 3486190 w 5187198"/>
                <a:gd name="connsiteY145" fmla="*/ 794756 h 6239661"/>
                <a:gd name="connsiteX146" fmla="*/ 3426182 w 5187198"/>
                <a:gd name="connsiteY146" fmla="*/ 764765 h 6239661"/>
                <a:gd name="connsiteX147" fmla="*/ 3365044 w 5187198"/>
                <a:gd name="connsiteY147" fmla="*/ 737255 h 6239661"/>
                <a:gd name="connsiteX148" fmla="*/ 3334529 w 5187198"/>
                <a:gd name="connsiteY148" fmla="*/ 723514 h 6239661"/>
                <a:gd name="connsiteX149" fmla="*/ 3303733 w 5187198"/>
                <a:gd name="connsiteY149" fmla="*/ 710395 h 6239661"/>
                <a:gd name="connsiteX150" fmla="*/ 3179033 w 5187198"/>
                <a:gd name="connsiteY150" fmla="*/ 662259 h 6239661"/>
                <a:gd name="connsiteX151" fmla="*/ 3052408 w 5187198"/>
                <a:gd name="connsiteY151" fmla="*/ 620447 h 6239661"/>
                <a:gd name="connsiteX152" fmla="*/ 2924325 w 5187198"/>
                <a:gd name="connsiteY152" fmla="*/ 584505 h 6239661"/>
                <a:gd name="connsiteX153" fmla="*/ 2859667 w 5187198"/>
                <a:gd name="connsiteY153" fmla="*/ 569266 h 6239661"/>
                <a:gd name="connsiteX154" fmla="*/ 2795226 w 5187198"/>
                <a:gd name="connsiteY154" fmla="*/ 554085 h 6239661"/>
                <a:gd name="connsiteX155" fmla="*/ 2729702 w 5187198"/>
                <a:gd name="connsiteY155" fmla="*/ 540354 h 6239661"/>
                <a:gd name="connsiteX156" fmla="*/ 2663758 w 5187198"/>
                <a:gd name="connsiteY156" fmla="*/ 527322 h 6239661"/>
                <a:gd name="connsiteX157" fmla="*/ 2630927 w 5187198"/>
                <a:gd name="connsiteY157" fmla="*/ 520495 h 6239661"/>
                <a:gd name="connsiteX158" fmla="*/ 2597965 w 5187198"/>
                <a:gd name="connsiteY158" fmla="*/ 515024 h 6239661"/>
                <a:gd name="connsiteX159" fmla="*/ 2532205 w 5187198"/>
                <a:gd name="connsiteY159" fmla="*/ 503895 h 6239661"/>
                <a:gd name="connsiteX160" fmla="*/ 2010064 w 5187198"/>
                <a:gd name="connsiteY160" fmla="*/ 452552 h 6239661"/>
                <a:gd name="connsiteX161" fmla="*/ 1494552 w 5187198"/>
                <a:gd name="connsiteY161" fmla="*/ 485055 h 6239661"/>
                <a:gd name="connsiteX162" fmla="*/ 1366896 w 5187198"/>
                <a:gd name="connsiteY162" fmla="*/ 509389 h 6239661"/>
                <a:gd name="connsiteX163" fmla="*/ 1240175 w 5187198"/>
                <a:gd name="connsiteY163" fmla="*/ 541045 h 6239661"/>
                <a:gd name="connsiteX164" fmla="*/ 1177438 w 5187198"/>
                <a:gd name="connsiteY164" fmla="*/ 560170 h 6239661"/>
                <a:gd name="connsiteX165" fmla="*/ 1145987 w 5187198"/>
                <a:gd name="connsiteY165" fmla="*/ 569826 h 6239661"/>
                <a:gd name="connsiteX166" fmla="*/ 1130315 w 5187198"/>
                <a:gd name="connsiteY166" fmla="*/ 574669 h 6239661"/>
                <a:gd name="connsiteX167" fmla="*/ 1114873 w 5187198"/>
                <a:gd name="connsiteY167" fmla="*/ 580384 h 6239661"/>
                <a:gd name="connsiteX168" fmla="*/ 1052839 w 5187198"/>
                <a:gd name="connsiteY168" fmla="*/ 602943 h 6239661"/>
                <a:gd name="connsiteX169" fmla="*/ 991135 w 5187198"/>
                <a:gd name="connsiteY169" fmla="*/ 626866 h 6239661"/>
                <a:gd name="connsiteX170" fmla="*/ 930179 w 5187198"/>
                <a:gd name="connsiteY170" fmla="*/ 653191 h 6239661"/>
                <a:gd name="connsiteX171" fmla="*/ 869768 w 5187198"/>
                <a:gd name="connsiteY171" fmla="*/ 680937 h 6239661"/>
                <a:gd name="connsiteX172" fmla="*/ 810085 w 5187198"/>
                <a:gd name="connsiteY172" fmla="*/ 710734 h 6239661"/>
                <a:gd name="connsiteX173" fmla="*/ 751220 w 5187198"/>
                <a:gd name="connsiteY173" fmla="*/ 741794 h 6239661"/>
                <a:gd name="connsiteX174" fmla="*/ 532669 w 5187198"/>
                <a:gd name="connsiteY174" fmla="*/ 881688 h 6239661"/>
                <a:gd name="connsiteX175" fmla="*/ 354185 w 5187198"/>
                <a:gd name="connsiteY175" fmla="*/ 1050286 h 6239661"/>
                <a:gd name="connsiteX176" fmla="*/ 315980 w 5187198"/>
                <a:gd name="connsiteY176" fmla="*/ 1098125 h 6239661"/>
                <a:gd name="connsiteX177" fmla="*/ 280345 w 5187198"/>
                <a:gd name="connsiteY177" fmla="*/ 1149782 h 6239661"/>
                <a:gd name="connsiteX178" fmla="*/ 245890 w 5187198"/>
                <a:gd name="connsiteY178" fmla="*/ 1203959 h 6239661"/>
                <a:gd name="connsiteX179" fmla="*/ 212162 w 5187198"/>
                <a:gd name="connsiteY179" fmla="*/ 1260184 h 6239661"/>
                <a:gd name="connsiteX180" fmla="*/ 80716 w 5187198"/>
                <a:gd name="connsiteY180" fmla="*/ 1502476 h 6239661"/>
                <a:gd name="connsiteX181" fmla="*/ 0 w 5187198"/>
                <a:gd name="connsiteY181" fmla="*/ 1648841 h 6239661"/>
                <a:gd name="connsiteX182" fmla="*/ 0 w 5187198"/>
                <a:gd name="connsiteY182" fmla="*/ 954863 h 6239661"/>
                <a:gd name="connsiteX183" fmla="*/ 43491 w 5187198"/>
                <a:gd name="connsiteY183" fmla="*/ 895513 h 6239661"/>
                <a:gd name="connsiteX184" fmla="*/ 93923 w 5187198"/>
                <a:gd name="connsiteY184" fmla="*/ 834489 h 6239661"/>
                <a:gd name="connsiteX185" fmla="*/ 323465 w 5187198"/>
                <a:gd name="connsiteY185" fmla="*/ 617671 h 6239661"/>
                <a:gd name="connsiteX186" fmla="*/ 574777 w 5187198"/>
                <a:gd name="connsiteY186" fmla="*/ 446794 h 6239661"/>
                <a:gd name="connsiteX187" fmla="*/ 638943 w 5187198"/>
                <a:gd name="connsiteY187" fmla="*/ 408925 h 6239661"/>
                <a:gd name="connsiteX188" fmla="*/ 703505 w 5187198"/>
                <a:gd name="connsiteY188" fmla="*/ 371742 h 6239661"/>
                <a:gd name="connsiteX189" fmla="*/ 769262 w 5187198"/>
                <a:gd name="connsiteY189" fmla="*/ 336154 h 6239661"/>
                <a:gd name="connsiteX190" fmla="*/ 835552 w 5187198"/>
                <a:gd name="connsiteY190" fmla="*/ 301173 h 6239661"/>
                <a:gd name="connsiteX191" fmla="*/ 902979 w 5187198"/>
                <a:gd name="connsiteY191" fmla="*/ 268004 h 6239661"/>
                <a:gd name="connsiteX192" fmla="*/ 971127 w 5187198"/>
                <a:gd name="connsiteY192" fmla="*/ 235607 h 6239661"/>
                <a:gd name="connsiteX193" fmla="*/ 988238 w 5187198"/>
                <a:gd name="connsiteY193" fmla="*/ 227556 h 6239661"/>
                <a:gd name="connsiteX194" fmla="*/ 1005744 w 5187198"/>
                <a:gd name="connsiteY194" fmla="*/ 220191 h 6239661"/>
                <a:gd name="connsiteX195" fmla="*/ 1040729 w 5187198"/>
                <a:gd name="connsiteY195" fmla="*/ 205569 h 6239661"/>
                <a:gd name="connsiteX196" fmla="*/ 1110835 w 5187198"/>
                <a:gd name="connsiteY196" fmla="*/ 176248 h 6239661"/>
                <a:gd name="connsiteX197" fmla="*/ 1254256 w 5187198"/>
                <a:gd name="connsiteY197" fmla="*/ 123796 h 6239661"/>
                <a:gd name="connsiteX198" fmla="*/ 1401310 w 5187198"/>
                <a:gd name="connsiteY198" fmla="*/ 79852 h 6239661"/>
                <a:gd name="connsiteX199" fmla="*/ 2011811 w 5187198"/>
                <a:gd name="connsiteY199" fmla="*/ 4 h 6239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5187198" h="6239661">
                  <a:moveTo>
                    <a:pt x="2011811" y="4"/>
                  </a:moveTo>
                  <a:cubicBezTo>
                    <a:pt x="2217306" y="120"/>
                    <a:pt x="2420903" y="25925"/>
                    <a:pt x="2617011" y="70590"/>
                  </a:cubicBezTo>
                  <a:lnTo>
                    <a:pt x="2690321" y="88146"/>
                  </a:lnTo>
                  <a:lnTo>
                    <a:pt x="2726863" y="97127"/>
                  </a:lnTo>
                  <a:lnTo>
                    <a:pt x="2762951" y="107375"/>
                  </a:lnTo>
                  <a:lnTo>
                    <a:pt x="2834843" y="128493"/>
                  </a:lnTo>
                  <a:cubicBezTo>
                    <a:pt x="2858788" y="135605"/>
                    <a:pt x="2882632" y="142226"/>
                    <a:pt x="2906574" y="151076"/>
                  </a:cubicBezTo>
                  <a:cubicBezTo>
                    <a:pt x="2954475" y="167852"/>
                    <a:pt x="3002363" y="183813"/>
                    <a:pt x="3049504" y="202124"/>
                  </a:cubicBezTo>
                  <a:lnTo>
                    <a:pt x="3189518" y="260159"/>
                  </a:lnTo>
                  <a:lnTo>
                    <a:pt x="3326048" y="325143"/>
                  </a:lnTo>
                  <a:cubicBezTo>
                    <a:pt x="3370687" y="348464"/>
                    <a:pt x="3414908" y="372485"/>
                    <a:pt x="3459166" y="395936"/>
                  </a:cubicBezTo>
                  <a:cubicBezTo>
                    <a:pt x="3502947" y="420302"/>
                    <a:pt x="3545491" y="447118"/>
                    <a:pt x="3588578" y="472343"/>
                  </a:cubicBezTo>
                  <a:cubicBezTo>
                    <a:pt x="3610346" y="484551"/>
                    <a:pt x="3630797" y="499072"/>
                    <a:pt x="3651864" y="512600"/>
                  </a:cubicBezTo>
                  <a:lnTo>
                    <a:pt x="3714514" y="553499"/>
                  </a:lnTo>
                  <a:cubicBezTo>
                    <a:pt x="3880005" y="664844"/>
                    <a:pt x="4036083" y="788388"/>
                    <a:pt x="4181221" y="922912"/>
                  </a:cubicBezTo>
                  <a:cubicBezTo>
                    <a:pt x="4326221" y="1057515"/>
                    <a:pt x="4461955" y="1202038"/>
                    <a:pt x="4582963" y="1358264"/>
                  </a:cubicBezTo>
                  <a:cubicBezTo>
                    <a:pt x="4614206" y="1396543"/>
                    <a:pt x="4642091" y="1437400"/>
                    <a:pt x="4670721" y="1477644"/>
                  </a:cubicBezTo>
                  <a:cubicBezTo>
                    <a:pt x="4700172" y="1517414"/>
                    <a:pt x="4725864" y="1559538"/>
                    <a:pt x="4752378" y="1601187"/>
                  </a:cubicBezTo>
                  <a:lnTo>
                    <a:pt x="4772168" y="1632456"/>
                  </a:lnTo>
                  <a:lnTo>
                    <a:pt x="4782117" y="1648104"/>
                  </a:lnTo>
                  <a:lnTo>
                    <a:pt x="4791381" y="1664150"/>
                  </a:lnTo>
                  <a:lnTo>
                    <a:pt x="4828190" y="1728379"/>
                  </a:lnTo>
                  <a:cubicBezTo>
                    <a:pt x="4840266" y="1749930"/>
                    <a:pt x="4853470" y="1770740"/>
                    <a:pt x="4864832" y="1792796"/>
                  </a:cubicBezTo>
                  <a:lnTo>
                    <a:pt x="4899201" y="1858342"/>
                  </a:lnTo>
                  <a:cubicBezTo>
                    <a:pt x="4910484" y="1880260"/>
                    <a:pt x="4922532" y="1901920"/>
                    <a:pt x="4933266" y="1924155"/>
                  </a:cubicBezTo>
                  <a:lnTo>
                    <a:pt x="4964403" y="1991384"/>
                  </a:lnTo>
                  <a:cubicBezTo>
                    <a:pt x="4974618" y="2013829"/>
                    <a:pt x="4985323" y="2036171"/>
                    <a:pt x="4995019" y="2058823"/>
                  </a:cubicBezTo>
                  <a:lnTo>
                    <a:pt x="5021999" y="2127723"/>
                  </a:lnTo>
                  <a:lnTo>
                    <a:pt x="5048321" y="2196908"/>
                  </a:lnTo>
                  <a:lnTo>
                    <a:pt x="5070546" y="2267547"/>
                  </a:lnTo>
                  <a:cubicBezTo>
                    <a:pt x="5078054" y="2291004"/>
                    <a:pt x="5085044" y="2314670"/>
                    <a:pt x="5092171" y="2338256"/>
                  </a:cubicBezTo>
                  <a:cubicBezTo>
                    <a:pt x="5098670" y="2362023"/>
                    <a:pt x="5104296" y="2386019"/>
                    <a:pt x="5110305" y="2409886"/>
                  </a:cubicBezTo>
                  <a:cubicBezTo>
                    <a:pt x="5158097" y="2600976"/>
                    <a:pt x="5182068" y="2797044"/>
                    <a:pt x="5186393" y="2992022"/>
                  </a:cubicBezTo>
                  <a:cubicBezTo>
                    <a:pt x="5191013" y="3187195"/>
                    <a:pt x="5175397" y="3380886"/>
                    <a:pt x="5149045" y="3571816"/>
                  </a:cubicBezTo>
                  <a:cubicBezTo>
                    <a:pt x="5141154" y="3619431"/>
                    <a:pt x="5133539" y="3666889"/>
                    <a:pt x="5126572" y="3714520"/>
                  </a:cubicBezTo>
                  <a:cubicBezTo>
                    <a:pt x="5117276" y="3761759"/>
                    <a:pt x="5107793" y="3808831"/>
                    <a:pt x="5099067" y="3856108"/>
                  </a:cubicBezTo>
                  <a:lnTo>
                    <a:pt x="5095699" y="3873868"/>
                  </a:lnTo>
                  <a:lnTo>
                    <a:pt x="5091573" y="3891426"/>
                  </a:lnTo>
                  <a:lnTo>
                    <a:pt x="5083324" y="3926541"/>
                  </a:lnTo>
                  <a:lnTo>
                    <a:pt x="5067256" y="3996889"/>
                  </a:lnTo>
                  <a:cubicBezTo>
                    <a:pt x="5064451" y="4008657"/>
                    <a:pt x="5062244" y="4020353"/>
                    <a:pt x="5059194" y="4032171"/>
                  </a:cubicBezTo>
                  <a:lnTo>
                    <a:pt x="5049522" y="4067833"/>
                  </a:lnTo>
                  <a:lnTo>
                    <a:pt x="5040067" y="4103553"/>
                  </a:lnTo>
                  <a:cubicBezTo>
                    <a:pt x="5036554" y="4115363"/>
                    <a:pt x="5032689" y="4127194"/>
                    <a:pt x="5028960" y="4138946"/>
                  </a:cubicBezTo>
                  <a:cubicBezTo>
                    <a:pt x="4999693" y="4233462"/>
                    <a:pt x="4962869" y="4326764"/>
                    <a:pt x="4917351" y="4417041"/>
                  </a:cubicBezTo>
                  <a:cubicBezTo>
                    <a:pt x="4871860" y="4507209"/>
                    <a:pt x="4817597" y="4594215"/>
                    <a:pt x="4756163" y="4676402"/>
                  </a:cubicBezTo>
                  <a:cubicBezTo>
                    <a:pt x="4632803" y="4840875"/>
                    <a:pt x="4480597" y="4982783"/>
                    <a:pt x="4322493" y="5105604"/>
                  </a:cubicBezTo>
                  <a:cubicBezTo>
                    <a:pt x="4163928" y="5228420"/>
                    <a:pt x="3999564" y="5332640"/>
                    <a:pt x="3840510" y="5429590"/>
                  </a:cubicBezTo>
                  <a:cubicBezTo>
                    <a:pt x="3760954" y="5478172"/>
                    <a:pt x="3682353" y="5524924"/>
                    <a:pt x="3606447" y="5572862"/>
                  </a:cubicBezTo>
                  <a:lnTo>
                    <a:pt x="3488814" y="5647178"/>
                  </a:lnTo>
                  <a:cubicBezTo>
                    <a:pt x="3448270" y="5672597"/>
                    <a:pt x="3407323" y="5697792"/>
                    <a:pt x="3365864" y="5722735"/>
                  </a:cubicBezTo>
                  <a:cubicBezTo>
                    <a:pt x="3200163" y="5822424"/>
                    <a:pt x="3026125" y="5917328"/>
                    <a:pt x="2839486" y="5999120"/>
                  </a:cubicBezTo>
                  <a:cubicBezTo>
                    <a:pt x="2653201" y="6080891"/>
                    <a:pt x="2453560" y="6149344"/>
                    <a:pt x="2242423" y="6192346"/>
                  </a:cubicBezTo>
                  <a:cubicBezTo>
                    <a:pt x="2031719" y="6235463"/>
                    <a:pt x="1808952" y="6251353"/>
                    <a:pt x="1589380" y="6230657"/>
                  </a:cubicBezTo>
                  <a:lnTo>
                    <a:pt x="1548244" y="6226706"/>
                  </a:lnTo>
                  <a:cubicBezTo>
                    <a:pt x="1534528" y="6225117"/>
                    <a:pt x="1520898" y="6223203"/>
                    <a:pt x="1507348" y="6221428"/>
                  </a:cubicBezTo>
                  <a:lnTo>
                    <a:pt x="1466401" y="6215904"/>
                  </a:lnTo>
                  <a:cubicBezTo>
                    <a:pt x="1452772" y="6213991"/>
                    <a:pt x="1439316" y="6211428"/>
                    <a:pt x="1425773" y="6209191"/>
                  </a:cubicBezTo>
                  <a:cubicBezTo>
                    <a:pt x="1398775" y="6204391"/>
                    <a:pt x="1371610" y="6199779"/>
                    <a:pt x="1344960" y="6193681"/>
                  </a:cubicBezTo>
                  <a:cubicBezTo>
                    <a:pt x="1318251" y="6187799"/>
                    <a:pt x="1291260" y="6182538"/>
                    <a:pt x="1265007" y="6175388"/>
                  </a:cubicBezTo>
                  <a:lnTo>
                    <a:pt x="1225415" y="6165243"/>
                  </a:lnTo>
                  <a:cubicBezTo>
                    <a:pt x="1212163" y="6161924"/>
                    <a:pt x="1198939" y="6158496"/>
                    <a:pt x="1186567" y="6154486"/>
                  </a:cubicBezTo>
                  <a:lnTo>
                    <a:pt x="1111158" y="6130918"/>
                  </a:lnTo>
                  <a:lnTo>
                    <a:pt x="1035915" y="6107163"/>
                  </a:lnTo>
                  <a:cubicBezTo>
                    <a:pt x="1010846" y="6099055"/>
                    <a:pt x="986357" y="6088784"/>
                    <a:pt x="961579" y="6079594"/>
                  </a:cubicBezTo>
                  <a:cubicBezTo>
                    <a:pt x="763709" y="6005594"/>
                    <a:pt x="572401" y="5909703"/>
                    <a:pt x="395297" y="5792812"/>
                  </a:cubicBezTo>
                  <a:lnTo>
                    <a:pt x="265239" y="5701511"/>
                  </a:lnTo>
                  <a:cubicBezTo>
                    <a:pt x="254227" y="5694155"/>
                    <a:pt x="244103" y="5685646"/>
                    <a:pt x="233756" y="5677542"/>
                  </a:cubicBezTo>
                  <a:lnTo>
                    <a:pt x="202800" y="5652902"/>
                  </a:lnTo>
                  <a:lnTo>
                    <a:pt x="140918" y="5603515"/>
                  </a:lnTo>
                  <a:cubicBezTo>
                    <a:pt x="130598" y="5595302"/>
                    <a:pt x="120280" y="5587089"/>
                    <a:pt x="110625" y="5578127"/>
                  </a:cubicBezTo>
                  <a:cubicBezTo>
                    <a:pt x="105647" y="5573779"/>
                    <a:pt x="100444" y="5569834"/>
                    <a:pt x="95631" y="5565299"/>
                  </a:cubicBezTo>
                  <a:cubicBezTo>
                    <a:pt x="90955" y="5560684"/>
                    <a:pt x="86505" y="5555666"/>
                    <a:pt x="81966" y="5550973"/>
                  </a:cubicBezTo>
                  <a:lnTo>
                    <a:pt x="27991" y="5493272"/>
                  </a:lnTo>
                  <a:cubicBezTo>
                    <a:pt x="19109" y="5483589"/>
                    <a:pt x="9758" y="5474359"/>
                    <a:pt x="1454" y="5464252"/>
                  </a:cubicBezTo>
                  <a:lnTo>
                    <a:pt x="0" y="5462518"/>
                  </a:lnTo>
                  <a:lnTo>
                    <a:pt x="0" y="4720187"/>
                  </a:lnTo>
                  <a:lnTo>
                    <a:pt x="109684" y="4836724"/>
                  </a:lnTo>
                  <a:cubicBezTo>
                    <a:pt x="173316" y="4897375"/>
                    <a:pt x="239447" y="4954160"/>
                    <a:pt x="306959" y="5007200"/>
                  </a:cubicBezTo>
                  <a:lnTo>
                    <a:pt x="358101" y="5046057"/>
                  </a:lnTo>
                  <a:lnTo>
                    <a:pt x="383328" y="5065684"/>
                  </a:lnTo>
                  <a:cubicBezTo>
                    <a:pt x="391637" y="5072316"/>
                    <a:pt x="400805" y="5077902"/>
                    <a:pt x="409503" y="5083942"/>
                  </a:cubicBezTo>
                  <a:lnTo>
                    <a:pt x="461889" y="5119888"/>
                  </a:lnTo>
                  <a:cubicBezTo>
                    <a:pt x="466184" y="5122893"/>
                    <a:pt x="470616" y="5125820"/>
                    <a:pt x="474883" y="5128933"/>
                  </a:cubicBezTo>
                  <a:cubicBezTo>
                    <a:pt x="478982" y="5132235"/>
                    <a:pt x="482476" y="5136069"/>
                    <a:pt x="486410" y="5139557"/>
                  </a:cubicBezTo>
                  <a:cubicBezTo>
                    <a:pt x="494140" y="5146613"/>
                    <a:pt x="502565" y="5152812"/>
                    <a:pt x="510852" y="5159089"/>
                  </a:cubicBezTo>
                  <a:lnTo>
                    <a:pt x="560653" y="5196893"/>
                  </a:lnTo>
                  <a:lnTo>
                    <a:pt x="585485" y="5215834"/>
                  </a:lnTo>
                  <a:cubicBezTo>
                    <a:pt x="593773" y="5222111"/>
                    <a:pt x="601864" y="5228685"/>
                    <a:pt x="610707" y="5234185"/>
                  </a:cubicBezTo>
                  <a:lnTo>
                    <a:pt x="714768" y="5303103"/>
                  </a:lnTo>
                  <a:cubicBezTo>
                    <a:pt x="856162" y="5390603"/>
                    <a:pt x="1008099" y="5459947"/>
                    <a:pt x="1166634" y="5513322"/>
                  </a:cubicBezTo>
                  <a:cubicBezTo>
                    <a:pt x="1186540" y="5519932"/>
                    <a:pt x="1205774" y="5527751"/>
                    <a:pt x="1225991" y="5533632"/>
                  </a:cubicBezTo>
                  <a:lnTo>
                    <a:pt x="1286680" y="5550705"/>
                  </a:lnTo>
                  <a:lnTo>
                    <a:pt x="1347310" y="5567995"/>
                  </a:lnTo>
                  <a:cubicBezTo>
                    <a:pt x="1357469" y="5571180"/>
                    <a:pt x="1367261" y="5573572"/>
                    <a:pt x="1377002" y="5575719"/>
                  </a:cubicBezTo>
                  <a:lnTo>
                    <a:pt x="1406328" y="5582649"/>
                  </a:lnTo>
                  <a:cubicBezTo>
                    <a:pt x="1425825" y="5587757"/>
                    <a:pt x="1445490" y="5590939"/>
                    <a:pt x="1465060" y="5594909"/>
                  </a:cubicBezTo>
                  <a:cubicBezTo>
                    <a:pt x="1484652" y="5599231"/>
                    <a:pt x="1504324" y="5601952"/>
                    <a:pt x="1523881" y="5605105"/>
                  </a:cubicBezTo>
                  <a:cubicBezTo>
                    <a:pt x="1533660" y="5606682"/>
                    <a:pt x="1543460" y="5608613"/>
                    <a:pt x="1553325" y="5609865"/>
                  </a:cubicBezTo>
                  <a:lnTo>
                    <a:pt x="1582813" y="5613593"/>
                  </a:lnTo>
                  <a:lnTo>
                    <a:pt x="1612301" y="5617321"/>
                  </a:lnTo>
                  <a:lnTo>
                    <a:pt x="1641863" y="5619910"/>
                  </a:lnTo>
                  <a:cubicBezTo>
                    <a:pt x="1799348" y="5633940"/>
                    <a:pt x="1957913" y="5625770"/>
                    <a:pt x="2117508" y="5595156"/>
                  </a:cubicBezTo>
                  <a:cubicBezTo>
                    <a:pt x="2277124" y="5564895"/>
                    <a:pt x="2437004" y="5512449"/>
                    <a:pt x="2597368" y="5447381"/>
                  </a:cubicBezTo>
                  <a:cubicBezTo>
                    <a:pt x="2757791" y="5382096"/>
                    <a:pt x="2918855" y="5304464"/>
                    <a:pt x="3082968" y="5223245"/>
                  </a:cubicBezTo>
                  <a:lnTo>
                    <a:pt x="3334855" y="5097383"/>
                  </a:lnTo>
                  <a:cubicBezTo>
                    <a:pt x="3423528" y="5054142"/>
                    <a:pt x="3511773" y="5013798"/>
                    <a:pt x="3599509" y="4976217"/>
                  </a:cubicBezTo>
                  <a:cubicBezTo>
                    <a:pt x="3774960" y="4900701"/>
                    <a:pt x="3948276" y="4837481"/>
                    <a:pt x="4112002" y="4766359"/>
                  </a:cubicBezTo>
                  <a:cubicBezTo>
                    <a:pt x="4193972" y="4730827"/>
                    <a:pt x="4273429" y="4692997"/>
                    <a:pt x="4348983" y="4649833"/>
                  </a:cubicBezTo>
                  <a:cubicBezTo>
                    <a:pt x="4424508" y="4606778"/>
                    <a:pt x="4496050" y="4558250"/>
                    <a:pt x="4560505" y="4501564"/>
                  </a:cubicBezTo>
                  <a:cubicBezTo>
                    <a:pt x="4625198" y="4445289"/>
                    <a:pt x="4682991" y="4381021"/>
                    <a:pt x="4731963" y="4309870"/>
                  </a:cubicBezTo>
                  <a:cubicBezTo>
                    <a:pt x="4781043" y="4238747"/>
                    <a:pt x="4821275" y="4160848"/>
                    <a:pt x="4852344" y="4078640"/>
                  </a:cubicBezTo>
                  <a:lnTo>
                    <a:pt x="4863972" y="4047790"/>
                  </a:lnTo>
                  <a:lnTo>
                    <a:pt x="4874144" y="4016320"/>
                  </a:lnTo>
                  <a:lnTo>
                    <a:pt x="4884127" y="3984682"/>
                  </a:lnTo>
                  <a:cubicBezTo>
                    <a:pt x="4887242" y="3973925"/>
                    <a:pt x="4889981" y="3962835"/>
                    <a:pt x="4892800" y="3951883"/>
                  </a:cubicBezTo>
                  <a:lnTo>
                    <a:pt x="4909526" y="3886001"/>
                  </a:lnTo>
                  <a:lnTo>
                    <a:pt x="4917687" y="3852948"/>
                  </a:lnTo>
                  <a:lnTo>
                    <a:pt x="4921768" y="3836422"/>
                  </a:lnTo>
                  <a:lnTo>
                    <a:pt x="4924845" y="3819742"/>
                  </a:lnTo>
                  <a:cubicBezTo>
                    <a:pt x="4933092" y="3775120"/>
                    <a:pt x="4941231" y="3730469"/>
                    <a:pt x="4948230" y="3685744"/>
                  </a:cubicBezTo>
                  <a:cubicBezTo>
                    <a:pt x="4953579" y="3640694"/>
                    <a:pt x="4958249" y="3595577"/>
                    <a:pt x="4962782" y="3550540"/>
                  </a:cubicBezTo>
                  <a:cubicBezTo>
                    <a:pt x="4976580" y="3369692"/>
                    <a:pt x="4965812" y="3187942"/>
                    <a:pt x="4939468" y="3010249"/>
                  </a:cubicBezTo>
                  <a:cubicBezTo>
                    <a:pt x="4912965" y="2832281"/>
                    <a:pt x="4870237" y="2658196"/>
                    <a:pt x="4816901" y="2488224"/>
                  </a:cubicBezTo>
                  <a:cubicBezTo>
                    <a:pt x="4810197" y="2466954"/>
                    <a:pt x="4803984" y="2445582"/>
                    <a:pt x="4797005" y="2424470"/>
                  </a:cubicBezTo>
                  <a:cubicBezTo>
                    <a:pt x="4789399" y="2403537"/>
                    <a:pt x="4781686" y="2382574"/>
                    <a:pt x="4774433" y="2361620"/>
                  </a:cubicBezTo>
                  <a:lnTo>
                    <a:pt x="4752459" y="2298700"/>
                  </a:lnTo>
                  <a:lnTo>
                    <a:pt x="4728083" y="2236526"/>
                  </a:lnTo>
                  <a:cubicBezTo>
                    <a:pt x="4719957" y="2215802"/>
                    <a:pt x="4712352" y="2194869"/>
                    <a:pt x="4704471" y="2174095"/>
                  </a:cubicBezTo>
                  <a:lnTo>
                    <a:pt x="4678399" y="2112626"/>
                  </a:lnTo>
                  <a:lnTo>
                    <a:pt x="4652601" y="2050999"/>
                  </a:lnTo>
                  <a:cubicBezTo>
                    <a:pt x="4643711" y="2030533"/>
                    <a:pt x="4633616" y="2010672"/>
                    <a:pt x="4624205" y="1990415"/>
                  </a:cubicBezTo>
                  <a:lnTo>
                    <a:pt x="4595398" y="1930069"/>
                  </a:lnTo>
                  <a:cubicBezTo>
                    <a:pt x="4585714" y="1909969"/>
                    <a:pt x="4574413" y="1890713"/>
                    <a:pt x="4563827" y="1870952"/>
                  </a:cubicBezTo>
                  <a:lnTo>
                    <a:pt x="4531433" y="1812311"/>
                  </a:lnTo>
                  <a:lnTo>
                    <a:pt x="4523315" y="1797616"/>
                  </a:lnTo>
                  <a:lnTo>
                    <a:pt x="4514482" y="1783425"/>
                  </a:lnTo>
                  <a:lnTo>
                    <a:pt x="4496845" y="1754936"/>
                  </a:lnTo>
                  <a:lnTo>
                    <a:pt x="4461463" y="1697929"/>
                  </a:lnTo>
                  <a:lnTo>
                    <a:pt x="4452660" y="1683629"/>
                  </a:lnTo>
                  <a:lnTo>
                    <a:pt x="4443141" y="1669834"/>
                  </a:lnTo>
                  <a:lnTo>
                    <a:pt x="4424241" y="1642166"/>
                  </a:lnTo>
                  <a:cubicBezTo>
                    <a:pt x="4399005" y="1605265"/>
                    <a:pt x="4374512" y="1567751"/>
                    <a:pt x="4346886" y="1532412"/>
                  </a:cubicBezTo>
                  <a:cubicBezTo>
                    <a:pt x="4240477" y="1388328"/>
                    <a:pt x="4120362" y="1253437"/>
                    <a:pt x="3985497" y="1134649"/>
                  </a:cubicBezTo>
                  <a:cubicBezTo>
                    <a:pt x="3850799" y="1015675"/>
                    <a:pt x="3702920" y="911715"/>
                    <a:pt x="3545665" y="825877"/>
                  </a:cubicBezTo>
                  <a:lnTo>
                    <a:pt x="3486190" y="794756"/>
                  </a:lnTo>
                  <a:cubicBezTo>
                    <a:pt x="3466181" y="784640"/>
                    <a:pt x="3446893" y="773560"/>
                    <a:pt x="3426182" y="764765"/>
                  </a:cubicBezTo>
                  <a:lnTo>
                    <a:pt x="3365044" y="737255"/>
                  </a:lnTo>
                  <a:lnTo>
                    <a:pt x="3334529" y="723514"/>
                  </a:lnTo>
                  <a:cubicBezTo>
                    <a:pt x="3324394" y="718943"/>
                    <a:pt x="3314287" y="714265"/>
                    <a:pt x="3303733" y="710395"/>
                  </a:cubicBezTo>
                  <a:cubicBezTo>
                    <a:pt x="3262013" y="694346"/>
                    <a:pt x="3220711" y="677599"/>
                    <a:pt x="3179033" y="662259"/>
                  </a:cubicBezTo>
                  <a:lnTo>
                    <a:pt x="3052408" y="620447"/>
                  </a:lnTo>
                  <a:lnTo>
                    <a:pt x="2924325" y="584505"/>
                  </a:lnTo>
                  <a:cubicBezTo>
                    <a:pt x="2903106" y="578471"/>
                    <a:pt x="2881119" y="574434"/>
                    <a:pt x="2859667" y="569266"/>
                  </a:cubicBezTo>
                  <a:lnTo>
                    <a:pt x="2795226" y="554085"/>
                  </a:lnTo>
                  <a:cubicBezTo>
                    <a:pt x="2774078" y="548652"/>
                    <a:pt x="2751709" y="544744"/>
                    <a:pt x="2729702" y="540354"/>
                  </a:cubicBezTo>
                  <a:lnTo>
                    <a:pt x="2663758" y="527322"/>
                  </a:lnTo>
                  <a:lnTo>
                    <a:pt x="2630927" y="520495"/>
                  </a:lnTo>
                  <a:lnTo>
                    <a:pt x="2597965" y="515024"/>
                  </a:lnTo>
                  <a:cubicBezTo>
                    <a:pt x="2575970" y="511449"/>
                    <a:pt x="2554112" y="507795"/>
                    <a:pt x="2532205" y="503895"/>
                  </a:cubicBezTo>
                  <a:cubicBezTo>
                    <a:pt x="2357016" y="475037"/>
                    <a:pt x="2182954" y="456682"/>
                    <a:pt x="2010064" y="452552"/>
                  </a:cubicBezTo>
                  <a:cubicBezTo>
                    <a:pt x="1837255" y="448558"/>
                    <a:pt x="1665388" y="457916"/>
                    <a:pt x="1494552" y="485055"/>
                  </a:cubicBezTo>
                  <a:cubicBezTo>
                    <a:pt x="1452133" y="492816"/>
                    <a:pt x="1409569" y="501117"/>
                    <a:pt x="1366896" y="509389"/>
                  </a:cubicBezTo>
                  <a:cubicBezTo>
                    <a:pt x="1324862" y="520035"/>
                    <a:pt x="1282333" y="529505"/>
                    <a:pt x="1240175" y="541045"/>
                  </a:cubicBezTo>
                  <a:lnTo>
                    <a:pt x="1177438" y="560170"/>
                  </a:lnTo>
                  <a:lnTo>
                    <a:pt x="1145987" y="569826"/>
                  </a:lnTo>
                  <a:lnTo>
                    <a:pt x="1130315" y="574669"/>
                  </a:lnTo>
                  <a:lnTo>
                    <a:pt x="1114873" y="580384"/>
                  </a:lnTo>
                  <a:lnTo>
                    <a:pt x="1052839" y="602943"/>
                  </a:lnTo>
                  <a:cubicBezTo>
                    <a:pt x="1032151" y="610499"/>
                    <a:pt x="1011255" y="617535"/>
                    <a:pt x="991135" y="626866"/>
                  </a:cubicBezTo>
                  <a:lnTo>
                    <a:pt x="930179" y="653191"/>
                  </a:lnTo>
                  <a:cubicBezTo>
                    <a:pt x="909850" y="662002"/>
                    <a:pt x="889443" y="670676"/>
                    <a:pt x="869768" y="680937"/>
                  </a:cubicBezTo>
                  <a:lnTo>
                    <a:pt x="810085" y="710734"/>
                  </a:lnTo>
                  <a:cubicBezTo>
                    <a:pt x="790331" y="720859"/>
                    <a:pt x="770124" y="730514"/>
                    <a:pt x="751220" y="741794"/>
                  </a:cubicBezTo>
                  <a:cubicBezTo>
                    <a:pt x="673929" y="784955"/>
                    <a:pt x="598827" y="830326"/>
                    <a:pt x="532669" y="881688"/>
                  </a:cubicBezTo>
                  <a:cubicBezTo>
                    <a:pt x="464226" y="931625"/>
                    <a:pt x="406969" y="988270"/>
                    <a:pt x="354185" y="1050286"/>
                  </a:cubicBezTo>
                  <a:lnTo>
                    <a:pt x="315980" y="1098125"/>
                  </a:lnTo>
                  <a:lnTo>
                    <a:pt x="280345" y="1149782"/>
                  </a:lnTo>
                  <a:cubicBezTo>
                    <a:pt x="268144" y="1166335"/>
                    <a:pt x="257438" y="1185955"/>
                    <a:pt x="245890" y="1203959"/>
                  </a:cubicBezTo>
                  <a:cubicBezTo>
                    <a:pt x="234552" y="1222481"/>
                    <a:pt x="223171" y="1240298"/>
                    <a:pt x="212162" y="1260184"/>
                  </a:cubicBezTo>
                  <a:cubicBezTo>
                    <a:pt x="168299" y="1337574"/>
                    <a:pt x="125055" y="1419360"/>
                    <a:pt x="80716" y="1502476"/>
                  </a:cubicBezTo>
                  <a:lnTo>
                    <a:pt x="0" y="1648841"/>
                  </a:lnTo>
                  <a:lnTo>
                    <a:pt x="0" y="954863"/>
                  </a:lnTo>
                  <a:lnTo>
                    <a:pt x="43491" y="895513"/>
                  </a:lnTo>
                  <a:cubicBezTo>
                    <a:pt x="59888" y="874984"/>
                    <a:pt x="77014" y="854766"/>
                    <a:pt x="93923" y="834489"/>
                  </a:cubicBezTo>
                  <a:cubicBezTo>
                    <a:pt x="163245" y="754880"/>
                    <a:pt x="240806" y="679565"/>
                    <a:pt x="323465" y="617671"/>
                  </a:cubicBezTo>
                  <a:cubicBezTo>
                    <a:pt x="405002" y="553042"/>
                    <a:pt x="490132" y="499230"/>
                    <a:pt x="574777" y="446794"/>
                  </a:cubicBezTo>
                  <a:cubicBezTo>
                    <a:pt x="595733" y="433050"/>
                    <a:pt x="617442" y="421248"/>
                    <a:pt x="638943" y="408925"/>
                  </a:cubicBezTo>
                  <a:lnTo>
                    <a:pt x="703505" y="371742"/>
                  </a:lnTo>
                  <a:cubicBezTo>
                    <a:pt x="724798" y="358900"/>
                    <a:pt x="747120" y="347842"/>
                    <a:pt x="769262" y="336154"/>
                  </a:cubicBezTo>
                  <a:lnTo>
                    <a:pt x="835552" y="301173"/>
                  </a:lnTo>
                  <a:cubicBezTo>
                    <a:pt x="857427" y="289183"/>
                    <a:pt x="880470" y="278896"/>
                    <a:pt x="902979" y="268004"/>
                  </a:cubicBezTo>
                  <a:lnTo>
                    <a:pt x="971127" y="235607"/>
                  </a:lnTo>
                  <a:lnTo>
                    <a:pt x="988238" y="227556"/>
                  </a:lnTo>
                  <a:lnTo>
                    <a:pt x="1005744" y="220191"/>
                  </a:lnTo>
                  <a:lnTo>
                    <a:pt x="1040729" y="205569"/>
                  </a:lnTo>
                  <a:lnTo>
                    <a:pt x="1110835" y="176248"/>
                  </a:lnTo>
                  <a:cubicBezTo>
                    <a:pt x="1157999" y="157703"/>
                    <a:pt x="1206322" y="141323"/>
                    <a:pt x="1254256" y="123796"/>
                  </a:cubicBezTo>
                  <a:cubicBezTo>
                    <a:pt x="1302938" y="108671"/>
                    <a:pt x="1352074" y="94017"/>
                    <a:pt x="1401310" y="79852"/>
                  </a:cubicBezTo>
                  <a:cubicBezTo>
                    <a:pt x="1599497" y="26774"/>
                    <a:pt x="1806373" y="-329"/>
                    <a:pt x="2011811" y="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Freeform: Shape 13">
              <a:extLst>
                <a:ext uri="{FF2B5EF4-FFF2-40B4-BE49-F238E27FC236}">
                  <a16:creationId xmlns:a16="http://schemas.microsoft.com/office/drawing/2014/main" id="{06AC5DCC-C3CC-4FD5-AD4E-13A1BE5F7F6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9220" y="297400"/>
              <a:ext cx="5215811" cy="6107388"/>
            </a:xfrm>
            <a:custGeom>
              <a:avLst/>
              <a:gdLst>
                <a:gd name="connsiteX0" fmla="*/ 1869139 w 5215811"/>
                <a:gd name="connsiteY0" fmla="*/ 9 h 6107388"/>
                <a:gd name="connsiteX1" fmla="*/ 2791149 w 5215811"/>
                <a:gd name="connsiteY1" fmla="*/ 130229 h 6107388"/>
                <a:gd name="connsiteX2" fmla="*/ 4760307 w 5215811"/>
                <a:gd name="connsiteY2" fmla="*/ 1608408 h 6107388"/>
                <a:gd name="connsiteX3" fmla="*/ 5108574 w 5215811"/>
                <a:gd name="connsiteY3" fmla="*/ 4050383 h 6107388"/>
                <a:gd name="connsiteX4" fmla="*/ 3434916 w 5215811"/>
                <a:gd name="connsiteY4" fmla="*/ 5503134 h 6107388"/>
                <a:gd name="connsiteX5" fmla="*/ 1137841 w 5215811"/>
                <a:gd name="connsiteY5" fmla="*/ 6033968 h 6107388"/>
                <a:gd name="connsiteX6" fmla="*/ 217555 w 5215811"/>
                <a:gd name="connsiteY6" fmla="*/ 5598945 h 6107388"/>
                <a:gd name="connsiteX7" fmla="*/ 0 w 5215811"/>
                <a:gd name="connsiteY7" fmla="*/ 5419622 h 6107388"/>
                <a:gd name="connsiteX8" fmla="*/ 0 w 5215811"/>
                <a:gd name="connsiteY8" fmla="*/ 4571683 h 6107388"/>
                <a:gd name="connsiteX9" fmla="*/ 18056 w 5215811"/>
                <a:gd name="connsiteY9" fmla="*/ 4599282 h 6107388"/>
                <a:gd name="connsiteX10" fmla="*/ 358324 w 5215811"/>
                <a:gd name="connsiteY10" fmla="*/ 4988154 h 6107388"/>
                <a:gd name="connsiteX11" fmla="*/ 1282741 w 5215811"/>
                <a:gd name="connsiteY11" fmla="*/ 5493193 h 6107388"/>
                <a:gd name="connsiteX12" fmla="*/ 2172794 w 5215811"/>
                <a:gd name="connsiteY12" fmla="*/ 5470630 h 6107388"/>
                <a:gd name="connsiteX13" fmla="*/ 3146893 w 5215811"/>
                <a:gd name="connsiteY13" fmla="*/ 5016296 h 6107388"/>
                <a:gd name="connsiteX14" fmla="*/ 3574114 w 5215811"/>
                <a:gd name="connsiteY14" fmla="*/ 4791124 h 6107388"/>
                <a:gd name="connsiteX15" fmla="*/ 4244948 w 5215811"/>
                <a:gd name="connsiteY15" fmla="*/ 4392664 h 6107388"/>
                <a:gd name="connsiteX16" fmla="*/ 4556385 w 5215811"/>
                <a:gd name="connsiteY16" fmla="*/ 3902656 h 6107388"/>
                <a:gd name="connsiteX17" fmla="*/ 4616354 w 5215811"/>
                <a:gd name="connsiteY17" fmla="*/ 2851680 h 6107388"/>
                <a:gd name="connsiteX18" fmla="*/ 4269266 w 5215811"/>
                <a:gd name="connsiteY18" fmla="*/ 1889625 h 6107388"/>
                <a:gd name="connsiteX19" fmla="*/ 2645976 w 5215811"/>
                <a:gd name="connsiteY19" fmla="*/ 671162 h 6107388"/>
                <a:gd name="connsiteX20" fmla="*/ 1648930 w 5215811"/>
                <a:gd name="connsiteY20" fmla="*/ 573017 h 6107388"/>
                <a:gd name="connsiteX21" fmla="*/ 771768 w 5215811"/>
                <a:gd name="connsiteY21" fmla="*/ 865882 h 6107388"/>
                <a:gd name="connsiteX22" fmla="*/ 433617 w 5215811"/>
                <a:gd name="connsiteY22" fmla="*/ 1119441 h 6107388"/>
                <a:gd name="connsiteX23" fmla="*/ 200571 w 5215811"/>
                <a:gd name="connsiteY23" fmla="*/ 1486480 h 6107388"/>
                <a:gd name="connsiteX24" fmla="*/ 47077 w 5215811"/>
                <a:gd name="connsiteY24" fmla="*/ 1753604 h 6107388"/>
                <a:gd name="connsiteX25" fmla="*/ 0 w 5215811"/>
                <a:gd name="connsiteY25" fmla="*/ 1831655 h 6107388"/>
                <a:gd name="connsiteX26" fmla="*/ 0 w 5215811"/>
                <a:gd name="connsiteY26" fmla="*/ 751112 h 6107388"/>
                <a:gd name="connsiteX27" fmla="*/ 6994 w 5215811"/>
                <a:gd name="connsiteY27" fmla="*/ 742614 h 6107388"/>
                <a:gd name="connsiteX28" fmla="*/ 484047 w 5215811"/>
                <a:gd name="connsiteY28" fmla="*/ 378777 h 6107388"/>
                <a:gd name="connsiteX29" fmla="*/ 1869139 w 5215811"/>
                <a:gd name="connsiteY29" fmla="*/ 9 h 6107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5811" h="6107388">
                  <a:moveTo>
                    <a:pt x="1869139" y="9"/>
                  </a:moveTo>
                  <a:cubicBezTo>
                    <a:pt x="2160924" y="-706"/>
                    <a:pt x="2465752" y="43039"/>
                    <a:pt x="2791149" y="130229"/>
                  </a:cubicBezTo>
                  <a:cubicBezTo>
                    <a:pt x="3651198" y="360678"/>
                    <a:pt x="4339884" y="907924"/>
                    <a:pt x="4760307" y="1608408"/>
                  </a:cubicBezTo>
                  <a:cubicBezTo>
                    <a:pt x="5188180" y="2321320"/>
                    <a:pt x="5338357" y="3192822"/>
                    <a:pt x="5108574" y="4050383"/>
                  </a:cubicBezTo>
                  <a:cubicBezTo>
                    <a:pt x="4880820" y="4900373"/>
                    <a:pt x="4152841" y="5098512"/>
                    <a:pt x="3434916" y="5503134"/>
                  </a:cubicBezTo>
                  <a:cubicBezTo>
                    <a:pt x="2717099" y="5907783"/>
                    <a:pt x="2005568" y="6266474"/>
                    <a:pt x="1137841" y="6033968"/>
                  </a:cubicBezTo>
                  <a:cubicBezTo>
                    <a:pt x="783079" y="5938910"/>
                    <a:pt x="479573" y="5790114"/>
                    <a:pt x="217555" y="5598945"/>
                  </a:cubicBezTo>
                  <a:lnTo>
                    <a:pt x="0" y="5419622"/>
                  </a:lnTo>
                  <a:lnTo>
                    <a:pt x="0" y="4571683"/>
                  </a:lnTo>
                  <a:lnTo>
                    <a:pt x="18056" y="4599282"/>
                  </a:lnTo>
                  <a:cubicBezTo>
                    <a:pt x="124071" y="4746782"/>
                    <a:pt x="237002" y="4875718"/>
                    <a:pt x="358324" y="4988154"/>
                  </a:cubicBezTo>
                  <a:cubicBezTo>
                    <a:pt x="621323" y="5231809"/>
                    <a:pt x="923667" y="5396979"/>
                    <a:pt x="1282741" y="5493193"/>
                  </a:cubicBezTo>
                  <a:cubicBezTo>
                    <a:pt x="1573894" y="5571207"/>
                    <a:pt x="1856732" y="5563878"/>
                    <a:pt x="2172794" y="5470630"/>
                  </a:cubicBezTo>
                  <a:cubicBezTo>
                    <a:pt x="2498985" y="5374183"/>
                    <a:pt x="2832844" y="5193315"/>
                    <a:pt x="3146893" y="5016296"/>
                  </a:cubicBezTo>
                  <a:cubicBezTo>
                    <a:pt x="3293538" y="4933641"/>
                    <a:pt x="3436182" y="4861160"/>
                    <a:pt x="3574114" y="4791124"/>
                  </a:cubicBezTo>
                  <a:cubicBezTo>
                    <a:pt x="3841238" y="4655550"/>
                    <a:pt x="4071901" y="4538375"/>
                    <a:pt x="4244948" y="4392664"/>
                  </a:cubicBezTo>
                  <a:cubicBezTo>
                    <a:pt x="4405844" y="4257259"/>
                    <a:pt x="4501845" y="4106204"/>
                    <a:pt x="4556385" y="3902656"/>
                  </a:cubicBezTo>
                  <a:cubicBezTo>
                    <a:pt x="4649063" y="3556776"/>
                    <a:pt x="4669271" y="3203187"/>
                    <a:pt x="4616354" y="2851680"/>
                  </a:cubicBezTo>
                  <a:cubicBezTo>
                    <a:pt x="4565198" y="2511774"/>
                    <a:pt x="4448474" y="2188147"/>
                    <a:pt x="4269266" y="1889625"/>
                  </a:cubicBezTo>
                  <a:cubicBezTo>
                    <a:pt x="3907781" y="1287586"/>
                    <a:pt x="3331245" y="854780"/>
                    <a:pt x="2645976" y="671162"/>
                  </a:cubicBezTo>
                  <a:cubicBezTo>
                    <a:pt x="2278249" y="572630"/>
                    <a:pt x="1952074" y="540526"/>
                    <a:pt x="1648930" y="573017"/>
                  </a:cubicBezTo>
                  <a:cubicBezTo>
                    <a:pt x="1351746" y="604901"/>
                    <a:pt x="1064785" y="700731"/>
                    <a:pt x="771768" y="865882"/>
                  </a:cubicBezTo>
                  <a:cubicBezTo>
                    <a:pt x="568061" y="980657"/>
                    <a:pt x="486465" y="1058486"/>
                    <a:pt x="433617" y="1119441"/>
                  </a:cubicBezTo>
                  <a:cubicBezTo>
                    <a:pt x="358307" y="1206256"/>
                    <a:pt x="292149" y="1323808"/>
                    <a:pt x="200571" y="1486480"/>
                  </a:cubicBezTo>
                  <a:cubicBezTo>
                    <a:pt x="156644" y="1564432"/>
                    <a:pt x="106654" y="1653214"/>
                    <a:pt x="47077" y="1753604"/>
                  </a:cubicBezTo>
                  <a:lnTo>
                    <a:pt x="0" y="1831655"/>
                  </a:lnTo>
                  <a:lnTo>
                    <a:pt x="0" y="751112"/>
                  </a:lnTo>
                  <a:lnTo>
                    <a:pt x="6994" y="742614"/>
                  </a:lnTo>
                  <a:cubicBezTo>
                    <a:pt x="117721" y="617683"/>
                    <a:pt x="259696" y="505222"/>
                    <a:pt x="484047" y="378777"/>
                  </a:cubicBezTo>
                  <a:cubicBezTo>
                    <a:pt x="932751" y="125890"/>
                    <a:pt x="1382831" y="1200"/>
                    <a:pt x="1869139" y="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Freeform: Shape 14">
              <a:extLst>
                <a:ext uri="{FF2B5EF4-FFF2-40B4-BE49-F238E27FC236}">
                  <a16:creationId xmlns:a16="http://schemas.microsoft.com/office/drawing/2014/main" id="{4BBCC2F4-EFA7-4AF4-B538-AC4022D90F4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9221" y="319367"/>
              <a:ext cx="5217956" cy="6100079"/>
            </a:xfrm>
            <a:custGeom>
              <a:avLst/>
              <a:gdLst>
                <a:gd name="connsiteX0" fmla="*/ 1951393 w 5217956"/>
                <a:gd name="connsiteY0" fmla="*/ 82 h 6100079"/>
                <a:gd name="connsiteX1" fmla="*/ 2855177 w 5217956"/>
                <a:gd name="connsiteY1" fmla="*/ 125419 h 6100079"/>
                <a:gd name="connsiteX2" fmla="*/ 4779341 w 5217956"/>
                <a:gd name="connsiteY2" fmla="*/ 1591542 h 6100079"/>
                <a:gd name="connsiteX3" fmla="*/ 5108573 w 5217956"/>
                <a:gd name="connsiteY3" fmla="*/ 4028416 h 6100079"/>
                <a:gd name="connsiteX4" fmla="*/ 3459358 w 5217956"/>
                <a:gd name="connsiteY4" fmla="*/ 5487716 h 6100079"/>
                <a:gd name="connsiteX5" fmla="*/ 1203274 w 5217956"/>
                <a:gd name="connsiteY5" fmla="*/ 6029534 h 6100079"/>
                <a:gd name="connsiteX6" fmla="*/ 59920 w 5217956"/>
                <a:gd name="connsiteY6" fmla="*/ 5396467 h 6100079"/>
                <a:gd name="connsiteX7" fmla="*/ 0 w 5217956"/>
                <a:gd name="connsiteY7" fmla="*/ 5333382 h 6100079"/>
                <a:gd name="connsiteX8" fmla="*/ 0 w 5217956"/>
                <a:gd name="connsiteY8" fmla="*/ 4205833 h 6100079"/>
                <a:gd name="connsiteX9" fmla="*/ 58036 w 5217956"/>
                <a:gd name="connsiteY9" fmla="*/ 4310048 h 6100079"/>
                <a:gd name="connsiteX10" fmla="*/ 520779 w 5217956"/>
                <a:gd name="connsiteY10" fmla="*/ 4907591 h 6100079"/>
                <a:gd name="connsiteX11" fmla="*/ 1377154 w 5217956"/>
                <a:gd name="connsiteY11" fmla="*/ 5380604 h 6100079"/>
                <a:gd name="connsiteX12" fmla="*/ 3123340 w 5217956"/>
                <a:gd name="connsiteY12" fmla="*/ 4905715 h 6100079"/>
                <a:gd name="connsiteX13" fmla="*/ 3547863 w 5217956"/>
                <a:gd name="connsiteY13" fmla="*/ 4676342 h 6100079"/>
                <a:gd name="connsiteX14" fmla="*/ 4186753 w 5217956"/>
                <a:gd name="connsiteY14" fmla="*/ 4289376 h 6100079"/>
                <a:gd name="connsiteX15" fmla="*/ 4459565 w 5217956"/>
                <a:gd name="connsiteY15" fmla="*/ 3854399 h 6100079"/>
                <a:gd name="connsiteX16" fmla="*/ 4521015 w 5217956"/>
                <a:gd name="connsiteY16" fmla="*/ 2849377 h 6100079"/>
                <a:gd name="connsiteX17" fmla="*/ 4199723 w 5217956"/>
                <a:gd name="connsiteY17" fmla="*/ 1931213 h 6100079"/>
                <a:gd name="connsiteX18" fmla="*/ 2681217 w 5217956"/>
                <a:gd name="connsiteY18" fmla="*/ 774211 h 6100079"/>
                <a:gd name="connsiteX19" fmla="*/ 926547 w 5217956"/>
                <a:gd name="connsiteY19" fmla="*/ 967112 h 6100079"/>
                <a:gd name="connsiteX20" fmla="*/ 622677 w 5217956"/>
                <a:gd name="connsiteY20" fmla="*/ 1197863 h 6100079"/>
                <a:gd name="connsiteX21" fmla="*/ 404892 w 5217956"/>
                <a:gd name="connsiteY21" fmla="*/ 1547314 h 6100079"/>
                <a:gd name="connsiteX22" fmla="*/ 40135 w 5217956"/>
                <a:gd name="connsiteY22" fmla="*/ 2159090 h 6100079"/>
                <a:gd name="connsiteX23" fmla="*/ 0 w 5217956"/>
                <a:gd name="connsiteY23" fmla="*/ 2219367 h 6100079"/>
                <a:gd name="connsiteX24" fmla="*/ 0 w 5217956"/>
                <a:gd name="connsiteY24" fmla="*/ 915659 h 6100079"/>
                <a:gd name="connsiteX25" fmla="*/ 58609 w 5217956"/>
                <a:gd name="connsiteY25" fmla="*/ 828051 h 6100079"/>
                <a:gd name="connsiteX26" fmla="*/ 590688 w 5217956"/>
                <a:gd name="connsiteY26" fmla="*/ 385385 h 6100079"/>
                <a:gd name="connsiteX27" fmla="*/ 1951393 w 5217956"/>
                <a:gd name="connsiteY27"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217956" h="6100079">
                  <a:moveTo>
                    <a:pt x="1951393" y="82"/>
                  </a:moveTo>
                  <a:cubicBezTo>
                    <a:pt x="2237631" y="-2119"/>
                    <a:pt x="2536431" y="40011"/>
                    <a:pt x="2855177" y="125419"/>
                  </a:cubicBezTo>
                  <a:cubicBezTo>
                    <a:pt x="3697704" y="351173"/>
                    <a:pt x="4370490" y="894159"/>
                    <a:pt x="4779341" y="1591542"/>
                  </a:cubicBezTo>
                  <a:cubicBezTo>
                    <a:pt x="5195534" y="2301324"/>
                    <a:pt x="5338356" y="3170855"/>
                    <a:pt x="5108573" y="4028416"/>
                  </a:cubicBezTo>
                  <a:cubicBezTo>
                    <a:pt x="4880819" y="4878406"/>
                    <a:pt x="4165603" y="5079965"/>
                    <a:pt x="3459358" y="5487716"/>
                  </a:cubicBezTo>
                  <a:cubicBezTo>
                    <a:pt x="2753114" y="5895466"/>
                    <a:pt x="2053264" y="6257288"/>
                    <a:pt x="1203274" y="6029534"/>
                  </a:cubicBezTo>
                  <a:cubicBezTo>
                    <a:pt x="739884" y="5905369"/>
                    <a:pt x="366399" y="5685345"/>
                    <a:pt x="59920" y="5396467"/>
                  </a:cubicBezTo>
                  <a:lnTo>
                    <a:pt x="0" y="5333382"/>
                  </a:lnTo>
                  <a:lnTo>
                    <a:pt x="0" y="4205833"/>
                  </a:lnTo>
                  <a:lnTo>
                    <a:pt x="58036" y="4310048"/>
                  </a:lnTo>
                  <a:cubicBezTo>
                    <a:pt x="197935" y="4550245"/>
                    <a:pt x="350594" y="4747142"/>
                    <a:pt x="520779" y="4907591"/>
                  </a:cubicBezTo>
                  <a:cubicBezTo>
                    <a:pt x="763600" y="5136565"/>
                    <a:pt x="1043821" y="5291288"/>
                    <a:pt x="1377154" y="5380604"/>
                  </a:cubicBezTo>
                  <a:cubicBezTo>
                    <a:pt x="1963029" y="5537589"/>
                    <a:pt x="2470519" y="5282804"/>
                    <a:pt x="3123340" y="4905715"/>
                  </a:cubicBezTo>
                  <a:cubicBezTo>
                    <a:pt x="3269800" y="4821157"/>
                    <a:pt x="3411134" y="4747512"/>
                    <a:pt x="3547863" y="4676342"/>
                  </a:cubicBezTo>
                  <a:cubicBezTo>
                    <a:pt x="3804497" y="4542710"/>
                    <a:pt x="4026085" y="4427393"/>
                    <a:pt x="4186753" y="4289376"/>
                  </a:cubicBezTo>
                  <a:cubicBezTo>
                    <a:pt x="4329009" y="4167293"/>
                    <a:pt x="4410589" y="4037181"/>
                    <a:pt x="4459565" y="3854399"/>
                  </a:cubicBezTo>
                  <a:cubicBezTo>
                    <a:pt x="4548302" y="3523229"/>
                    <a:pt x="4568981" y="3185183"/>
                    <a:pt x="4521015" y="2849377"/>
                  </a:cubicBezTo>
                  <a:cubicBezTo>
                    <a:pt x="4474709" y="2524680"/>
                    <a:pt x="4366564" y="2215756"/>
                    <a:pt x="4199723" y="1931213"/>
                  </a:cubicBezTo>
                  <a:cubicBezTo>
                    <a:pt x="3863270" y="1357325"/>
                    <a:pt x="3323982" y="946439"/>
                    <a:pt x="2681217" y="774211"/>
                  </a:cubicBezTo>
                  <a:cubicBezTo>
                    <a:pt x="2001139" y="591984"/>
                    <a:pt x="1476322" y="649699"/>
                    <a:pt x="926547" y="967112"/>
                  </a:cubicBezTo>
                  <a:cubicBezTo>
                    <a:pt x="740730" y="1074393"/>
                    <a:pt x="668642" y="1143989"/>
                    <a:pt x="622677" y="1197863"/>
                  </a:cubicBezTo>
                  <a:cubicBezTo>
                    <a:pt x="555599" y="1276450"/>
                    <a:pt x="492360" y="1390031"/>
                    <a:pt x="404892" y="1547314"/>
                  </a:cubicBezTo>
                  <a:cubicBezTo>
                    <a:pt x="317047" y="1705133"/>
                    <a:pt x="204816" y="1906756"/>
                    <a:pt x="40135" y="2159090"/>
                  </a:cubicBezTo>
                  <a:lnTo>
                    <a:pt x="0" y="2219367"/>
                  </a:lnTo>
                  <a:lnTo>
                    <a:pt x="0" y="915659"/>
                  </a:lnTo>
                  <a:lnTo>
                    <a:pt x="58609" y="828051"/>
                  </a:lnTo>
                  <a:cubicBezTo>
                    <a:pt x="177453" y="670481"/>
                    <a:pt x="325846" y="538291"/>
                    <a:pt x="590688" y="385385"/>
                  </a:cubicBezTo>
                  <a:cubicBezTo>
                    <a:pt x="1032158" y="130559"/>
                    <a:pt x="1474329" y="3750"/>
                    <a:pt x="1951393"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Freeform: Shape 15">
              <a:extLst>
                <a:ext uri="{FF2B5EF4-FFF2-40B4-BE49-F238E27FC236}">
                  <a16:creationId xmlns:a16="http://schemas.microsoft.com/office/drawing/2014/main" id="{2A9D1364-B6A3-44CB-9FBA-C528F0CE909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9220" y="319367"/>
              <a:ext cx="5217957" cy="6100079"/>
            </a:xfrm>
            <a:custGeom>
              <a:avLst/>
              <a:gdLst>
                <a:gd name="connsiteX0" fmla="*/ 1951394 w 5217957"/>
                <a:gd name="connsiteY0" fmla="*/ 82 h 6100079"/>
                <a:gd name="connsiteX1" fmla="*/ 2855178 w 5217957"/>
                <a:gd name="connsiteY1" fmla="*/ 125419 h 6100079"/>
                <a:gd name="connsiteX2" fmla="*/ 4779341 w 5217957"/>
                <a:gd name="connsiteY2" fmla="*/ 1591542 h 6100079"/>
                <a:gd name="connsiteX3" fmla="*/ 5108574 w 5217957"/>
                <a:gd name="connsiteY3" fmla="*/ 4028416 h 6100079"/>
                <a:gd name="connsiteX4" fmla="*/ 3459359 w 5217957"/>
                <a:gd name="connsiteY4" fmla="*/ 5487716 h 6100079"/>
                <a:gd name="connsiteX5" fmla="*/ 1203275 w 5217957"/>
                <a:gd name="connsiteY5" fmla="*/ 6029534 h 6100079"/>
                <a:gd name="connsiteX6" fmla="*/ 59921 w 5217957"/>
                <a:gd name="connsiteY6" fmla="*/ 5396467 h 6100079"/>
                <a:gd name="connsiteX7" fmla="*/ 0 w 5217957"/>
                <a:gd name="connsiteY7" fmla="*/ 5333381 h 6100079"/>
                <a:gd name="connsiteX8" fmla="*/ 0 w 5217957"/>
                <a:gd name="connsiteY8" fmla="*/ 4427327 h 6100079"/>
                <a:gd name="connsiteX9" fmla="*/ 112056 w 5217957"/>
                <a:gd name="connsiteY9" fmla="*/ 4602502 h 6100079"/>
                <a:gd name="connsiteX10" fmla="*/ 443875 w 5217957"/>
                <a:gd name="connsiteY10" fmla="*/ 4989110 h 6100079"/>
                <a:gd name="connsiteX11" fmla="*/ 1348175 w 5217957"/>
                <a:gd name="connsiteY11" fmla="*/ 5488759 h 6100079"/>
                <a:gd name="connsiteX12" fmla="*/ 2221463 w 5217957"/>
                <a:gd name="connsiteY12" fmla="*/ 5461704 h 6100079"/>
                <a:gd name="connsiteX13" fmla="*/ 3179339 w 5217957"/>
                <a:gd name="connsiteY13" fmla="*/ 5003023 h 6100079"/>
                <a:gd name="connsiteX14" fmla="*/ 3599638 w 5217957"/>
                <a:gd name="connsiteY14" fmla="*/ 4775996 h 6100079"/>
                <a:gd name="connsiteX15" fmla="*/ 4259765 w 5217957"/>
                <a:gd name="connsiteY15" fmla="*/ 4374667 h 6100079"/>
                <a:gd name="connsiteX16" fmla="*/ 4567742 w 5217957"/>
                <a:gd name="connsiteY16" fmla="*/ 3883732 h 6100079"/>
                <a:gd name="connsiteX17" fmla="*/ 4631929 w 5217957"/>
                <a:gd name="connsiteY17" fmla="*/ 2833886 h 6100079"/>
                <a:gd name="connsiteX18" fmla="*/ 4296412 w 5217957"/>
                <a:gd name="connsiteY18" fmla="*/ 1874932 h 6100079"/>
                <a:gd name="connsiteX19" fmla="*/ 2710219 w 5217957"/>
                <a:gd name="connsiteY19" fmla="*/ 666410 h 6100079"/>
                <a:gd name="connsiteX20" fmla="*/ 1732642 w 5217957"/>
                <a:gd name="connsiteY20" fmla="*/ 573480 h 6100079"/>
                <a:gd name="connsiteX21" fmla="*/ 870621 w 5217957"/>
                <a:gd name="connsiteY21" fmla="*/ 870402 h 6100079"/>
                <a:gd name="connsiteX22" fmla="*/ 537555 w 5217957"/>
                <a:gd name="connsiteY22" fmla="*/ 1125324 h 6100079"/>
                <a:gd name="connsiteX23" fmla="*/ 306995 w 5217957"/>
                <a:gd name="connsiteY23" fmla="*/ 1493030 h 6100079"/>
                <a:gd name="connsiteX24" fmla="*/ 23579 w 5217957"/>
                <a:gd name="connsiteY24" fmla="*/ 1977465 h 6100079"/>
                <a:gd name="connsiteX25" fmla="*/ 0 w 5217957"/>
                <a:gd name="connsiteY25" fmla="*/ 2014291 h 6100079"/>
                <a:gd name="connsiteX26" fmla="*/ 0 w 5217957"/>
                <a:gd name="connsiteY26" fmla="*/ 915660 h 6100079"/>
                <a:gd name="connsiteX27" fmla="*/ 58609 w 5217957"/>
                <a:gd name="connsiteY27" fmla="*/ 828051 h 6100079"/>
                <a:gd name="connsiteX28" fmla="*/ 590689 w 5217957"/>
                <a:gd name="connsiteY28" fmla="*/ 385385 h 6100079"/>
                <a:gd name="connsiteX29" fmla="*/ 1951394 w 5217957"/>
                <a:gd name="connsiteY29"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7957" h="6100079">
                  <a:moveTo>
                    <a:pt x="1951394" y="82"/>
                  </a:moveTo>
                  <a:cubicBezTo>
                    <a:pt x="2237632" y="-2119"/>
                    <a:pt x="2536431" y="40011"/>
                    <a:pt x="2855178" y="125419"/>
                  </a:cubicBezTo>
                  <a:cubicBezTo>
                    <a:pt x="3697704" y="351173"/>
                    <a:pt x="4370491" y="894159"/>
                    <a:pt x="4779341" y="1591542"/>
                  </a:cubicBezTo>
                  <a:cubicBezTo>
                    <a:pt x="5195535" y="2301324"/>
                    <a:pt x="5338357" y="3170855"/>
                    <a:pt x="5108574" y="4028416"/>
                  </a:cubicBezTo>
                  <a:cubicBezTo>
                    <a:pt x="4880820" y="4878406"/>
                    <a:pt x="4165604" y="5079965"/>
                    <a:pt x="3459359" y="5487716"/>
                  </a:cubicBezTo>
                  <a:cubicBezTo>
                    <a:pt x="2753115" y="5895466"/>
                    <a:pt x="2053265" y="6257288"/>
                    <a:pt x="1203275" y="6029534"/>
                  </a:cubicBezTo>
                  <a:cubicBezTo>
                    <a:pt x="739885" y="5905369"/>
                    <a:pt x="366400" y="5685345"/>
                    <a:pt x="59921" y="5396467"/>
                  </a:cubicBezTo>
                  <a:lnTo>
                    <a:pt x="0" y="5333381"/>
                  </a:lnTo>
                  <a:lnTo>
                    <a:pt x="0" y="4427327"/>
                  </a:lnTo>
                  <a:lnTo>
                    <a:pt x="112056" y="4602502"/>
                  </a:lnTo>
                  <a:cubicBezTo>
                    <a:pt x="215300" y="4749260"/>
                    <a:pt x="325419" y="4877443"/>
                    <a:pt x="443875" y="4989110"/>
                  </a:cubicBezTo>
                  <a:cubicBezTo>
                    <a:pt x="700709" y="5231113"/>
                    <a:pt x="996455" y="5394516"/>
                    <a:pt x="1348175" y="5488759"/>
                  </a:cubicBezTo>
                  <a:cubicBezTo>
                    <a:pt x="1633379" y="5565179"/>
                    <a:pt x="1910917" y="5556430"/>
                    <a:pt x="2221463" y="5461704"/>
                  </a:cubicBezTo>
                  <a:cubicBezTo>
                    <a:pt x="2541923" y="5363721"/>
                    <a:pt x="2870374" y="5181404"/>
                    <a:pt x="3179339" y="5003023"/>
                  </a:cubicBezTo>
                  <a:cubicBezTo>
                    <a:pt x="3323713" y="4919760"/>
                    <a:pt x="3463978" y="4846641"/>
                    <a:pt x="3599638" y="4775996"/>
                  </a:cubicBezTo>
                  <a:cubicBezTo>
                    <a:pt x="3862436" y="4639263"/>
                    <a:pt x="4089314" y="4521074"/>
                    <a:pt x="4259765" y="4374667"/>
                  </a:cubicBezTo>
                  <a:cubicBezTo>
                    <a:pt x="4418282" y="4238625"/>
                    <a:pt x="4513201" y="4087280"/>
                    <a:pt x="4567742" y="3883732"/>
                  </a:cubicBezTo>
                  <a:cubicBezTo>
                    <a:pt x="4660420" y="3537853"/>
                    <a:pt x="4682033" y="3184640"/>
                    <a:pt x="4631929" y="2833886"/>
                  </a:cubicBezTo>
                  <a:cubicBezTo>
                    <a:pt x="4583584" y="2494734"/>
                    <a:pt x="4470646" y="2172121"/>
                    <a:pt x="4296412" y="1874932"/>
                  </a:cubicBezTo>
                  <a:cubicBezTo>
                    <a:pt x="3944879" y="1275559"/>
                    <a:pt x="3381537" y="846289"/>
                    <a:pt x="2710219" y="666410"/>
                  </a:cubicBezTo>
                  <a:cubicBezTo>
                    <a:pt x="2349955" y="569877"/>
                    <a:pt x="2030161" y="539483"/>
                    <a:pt x="1732642" y="573480"/>
                  </a:cubicBezTo>
                  <a:cubicBezTo>
                    <a:pt x="1440866" y="606814"/>
                    <a:pt x="1158880" y="703976"/>
                    <a:pt x="870621" y="870402"/>
                  </a:cubicBezTo>
                  <a:cubicBezTo>
                    <a:pt x="670160" y="986048"/>
                    <a:pt x="589753" y="1064195"/>
                    <a:pt x="537555" y="1125324"/>
                  </a:cubicBezTo>
                  <a:cubicBezTo>
                    <a:pt x="463218" y="1212400"/>
                    <a:pt x="397708" y="1330125"/>
                    <a:pt x="306995" y="1493030"/>
                  </a:cubicBezTo>
                  <a:cubicBezTo>
                    <a:pt x="234596" y="1623167"/>
                    <a:pt x="145436" y="1783409"/>
                    <a:pt x="23579" y="1977465"/>
                  </a:cubicBezTo>
                  <a:lnTo>
                    <a:pt x="0" y="2014291"/>
                  </a:lnTo>
                  <a:lnTo>
                    <a:pt x="0" y="915660"/>
                  </a:lnTo>
                  <a:lnTo>
                    <a:pt x="58609" y="828051"/>
                  </a:lnTo>
                  <a:cubicBezTo>
                    <a:pt x="177453" y="670481"/>
                    <a:pt x="325847" y="538291"/>
                    <a:pt x="590689" y="385385"/>
                  </a:cubicBezTo>
                  <a:cubicBezTo>
                    <a:pt x="1032159" y="130559"/>
                    <a:pt x="1474330" y="3750"/>
                    <a:pt x="1951394"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2" name="Title 1">
            <a:extLst>
              <a:ext uri="{FF2B5EF4-FFF2-40B4-BE49-F238E27FC236}">
                <a16:creationId xmlns:a16="http://schemas.microsoft.com/office/drawing/2014/main" id="{DD0CC668-72D8-4C90-A545-36160D3A8DA7}"/>
              </a:ext>
            </a:extLst>
          </p:cNvPr>
          <p:cNvSpPr>
            <a:spLocks noGrp="1"/>
          </p:cNvSpPr>
          <p:nvPr>
            <p:ph type="ctrTitle"/>
          </p:nvPr>
        </p:nvSpPr>
        <p:spPr>
          <a:xfrm>
            <a:off x="640080" y="1243013"/>
            <a:ext cx="3855720" cy="4371974"/>
          </a:xfrm>
        </p:spPr>
        <p:txBody>
          <a:bodyPr vert="horz" lIns="91440" tIns="45720" rIns="91440" bIns="45720" rtlCol="0" anchor="ctr">
            <a:normAutofit/>
          </a:bodyPr>
          <a:lstStyle/>
          <a:p>
            <a:pPr algn="l"/>
            <a:r>
              <a:rPr lang="en-US" sz="3600" kern="1200">
                <a:solidFill>
                  <a:schemeClr val="tx2"/>
                </a:solidFill>
                <a:latin typeface="+mj-lt"/>
                <a:ea typeface="+mj-ea"/>
                <a:cs typeface="+mj-cs"/>
              </a:rPr>
              <a:t>Top 5 Sites Where Young People Reported Seeing Inappropriate Content</a:t>
            </a:r>
          </a:p>
        </p:txBody>
      </p:sp>
      <p:sp>
        <p:nvSpPr>
          <p:cNvPr id="3" name="Subtitle 2">
            <a:extLst>
              <a:ext uri="{FF2B5EF4-FFF2-40B4-BE49-F238E27FC236}">
                <a16:creationId xmlns:a16="http://schemas.microsoft.com/office/drawing/2014/main" id="{231CA43C-8C4B-459A-9302-E5435CF2344E}"/>
              </a:ext>
            </a:extLst>
          </p:cNvPr>
          <p:cNvSpPr>
            <a:spLocks noGrp="1"/>
          </p:cNvSpPr>
          <p:nvPr>
            <p:ph type="subTitle" idx="1"/>
          </p:nvPr>
        </p:nvSpPr>
        <p:spPr>
          <a:xfrm>
            <a:off x="5717309" y="804672"/>
            <a:ext cx="5920509" cy="5230368"/>
          </a:xfrm>
        </p:spPr>
        <p:txBody>
          <a:bodyPr vert="horz" lIns="91440" tIns="45720" rIns="91440" bIns="45720" rtlCol="0" anchor="ctr">
            <a:normAutofit/>
          </a:bodyPr>
          <a:lstStyle/>
          <a:p>
            <a:pPr algn="l"/>
            <a:r>
              <a:rPr lang="en-US" sz="4400" b="1" dirty="0" err="1">
                <a:solidFill>
                  <a:schemeClr val="accent6">
                    <a:lumMod val="75000"/>
                  </a:schemeClr>
                </a:solidFill>
              </a:rPr>
              <a:t>Sickipedia</a:t>
            </a:r>
            <a:r>
              <a:rPr lang="en-US" sz="4400" dirty="0">
                <a:solidFill>
                  <a:schemeClr val="tx2"/>
                </a:solidFill>
              </a:rPr>
              <a:t> (100% of children surveyed)</a:t>
            </a:r>
          </a:p>
          <a:p>
            <a:pPr algn="l"/>
            <a:r>
              <a:rPr lang="en-US" sz="4400" b="1" dirty="0">
                <a:solidFill>
                  <a:schemeClr val="accent6">
                    <a:lumMod val="75000"/>
                  </a:schemeClr>
                </a:solidFill>
              </a:rPr>
              <a:t>Chatroulette</a:t>
            </a:r>
            <a:r>
              <a:rPr lang="en-US" sz="4400" dirty="0">
                <a:solidFill>
                  <a:schemeClr val="tx2"/>
                </a:solidFill>
              </a:rPr>
              <a:t> (92%)</a:t>
            </a:r>
          </a:p>
          <a:p>
            <a:pPr algn="l"/>
            <a:r>
              <a:rPr lang="en-US" sz="4400" b="1" dirty="0" err="1">
                <a:solidFill>
                  <a:schemeClr val="accent6">
                    <a:lumMod val="75000"/>
                  </a:schemeClr>
                </a:solidFill>
              </a:rPr>
              <a:t>Omegle</a:t>
            </a:r>
            <a:r>
              <a:rPr lang="en-US" sz="4400" dirty="0">
                <a:solidFill>
                  <a:schemeClr val="tx2"/>
                </a:solidFill>
              </a:rPr>
              <a:t> (89%)</a:t>
            </a:r>
          </a:p>
          <a:p>
            <a:pPr algn="l"/>
            <a:r>
              <a:rPr lang="en-US" sz="4400" b="1" dirty="0">
                <a:solidFill>
                  <a:schemeClr val="accent6">
                    <a:lumMod val="75000"/>
                  </a:schemeClr>
                </a:solidFill>
              </a:rPr>
              <a:t>Ask.fm </a:t>
            </a:r>
            <a:r>
              <a:rPr lang="en-US" sz="4400" dirty="0">
                <a:solidFill>
                  <a:schemeClr val="tx2"/>
                </a:solidFill>
              </a:rPr>
              <a:t>(88%)</a:t>
            </a:r>
          </a:p>
          <a:p>
            <a:pPr algn="l"/>
            <a:r>
              <a:rPr lang="en-US" sz="4400" b="1" dirty="0" err="1">
                <a:solidFill>
                  <a:schemeClr val="accent6">
                    <a:lumMod val="75000"/>
                  </a:schemeClr>
                </a:solidFill>
              </a:rPr>
              <a:t>Yik</a:t>
            </a:r>
            <a:r>
              <a:rPr lang="en-US" sz="4400" b="1" dirty="0">
                <a:solidFill>
                  <a:schemeClr val="accent6">
                    <a:lumMod val="75000"/>
                  </a:schemeClr>
                </a:solidFill>
              </a:rPr>
              <a:t> Yak </a:t>
            </a:r>
            <a:r>
              <a:rPr lang="en-US" sz="4400" dirty="0">
                <a:solidFill>
                  <a:schemeClr val="tx2"/>
                </a:solidFill>
              </a:rPr>
              <a:t>(74%)</a:t>
            </a:r>
          </a:p>
          <a:p>
            <a:pPr indent="-228600" algn="l">
              <a:buFont typeface="Arial" panose="020B0604020202020204" pitchFamily="34" charset="0"/>
              <a:buChar char="•"/>
            </a:pPr>
            <a:endParaRPr lang="en-US" sz="1800" dirty="0">
              <a:solidFill>
                <a:schemeClr val="tx2"/>
              </a:solidFill>
            </a:endParaRPr>
          </a:p>
        </p:txBody>
      </p:sp>
    </p:spTree>
    <p:extLst>
      <p:ext uri="{BB962C8B-B14F-4D97-AF65-F5344CB8AC3E}">
        <p14:creationId xmlns:p14="http://schemas.microsoft.com/office/powerpoint/2010/main" val="291224214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BC99CB9-DDAD-44A2-8A1C-E3AF4E72DF5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5581C445-95D2-4F32-BC65-D879AA890907}"/>
              </a:ext>
            </a:extLst>
          </p:cNvPr>
          <p:cNvSpPr>
            <a:spLocks noGrp="1"/>
          </p:cNvSpPr>
          <p:nvPr>
            <p:ph type="ctrTitle"/>
          </p:nvPr>
        </p:nvSpPr>
        <p:spPr>
          <a:xfrm>
            <a:off x="3027924" y="397165"/>
            <a:ext cx="5754696" cy="1357744"/>
          </a:xfrm>
        </p:spPr>
        <p:txBody>
          <a:bodyPr vert="horz" lIns="91440" tIns="45720" rIns="91440" bIns="45720" rtlCol="0" anchor="ctr">
            <a:normAutofit/>
          </a:bodyPr>
          <a:lstStyle/>
          <a:p>
            <a:r>
              <a:rPr lang="en-US" sz="3600" kern="1200" dirty="0">
                <a:solidFill>
                  <a:schemeClr val="accent6">
                    <a:lumMod val="75000"/>
                  </a:schemeClr>
                </a:solidFill>
                <a:latin typeface="Algerian" panose="04020705040A02060702" pitchFamily="82" charset="0"/>
              </a:rPr>
              <a:t>What Can You Do?</a:t>
            </a:r>
          </a:p>
        </p:txBody>
      </p:sp>
      <p:grpSp>
        <p:nvGrpSpPr>
          <p:cNvPr id="10" name="Group 9">
            <a:extLst>
              <a:ext uri="{FF2B5EF4-FFF2-40B4-BE49-F238E27FC236}">
                <a16:creationId xmlns:a16="http://schemas.microsoft.com/office/drawing/2014/main" id="{05545017-2445-4AB3-95A6-48F17C802612}"/>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867135" y="0"/>
            <a:ext cx="4324865" cy="2641149"/>
            <a:chOff x="6867015" y="-1"/>
            <a:chExt cx="5324985" cy="3251912"/>
          </a:xfrm>
          <a:solidFill>
            <a:schemeClr val="accent5">
              <a:alpha val="10000"/>
            </a:schemeClr>
          </a:solidFill>
        </p:grpSpPr>
        <p:sp>
          <p:nvSpPr>
            <p:cNvPr id="11" name="Freeform: Shape 10">
              <a:extLst>
                <a:ext uri="{FF2B5EF4-FFF2-40B4-BE49-F238E27FC236}">
                  <a16:creationId xmlns:a16="http://schemas.microsoft.com/office/drawing/2014/main" id="{F3B5D580-007D-4215-A10B-C8CF12EE0250}"/>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Freeform: Shape 11">
              <a:extLst>
                <a:ext uri="{FF2B5EF4-FFF2-40B4-BE49-F238E27FC236}">
                  <a16:creationId xmlns:a16="http://schemas.microsoft.com/office/drawing/2014/main" id="{24228C19-035F-4E8E-BAFD-56EC684B6FA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Freeform: Shape 12">
              <a:extLst>
                <a:ext uri="{FF2B5EF4-FFF2-40B4-BE49-F238E27FC236}">
                  <a16:creationId xmlns:a16="http://schemas.microsoft.com/office/drawing/2014/main" id="{C10D7C81-A1BE-4720-A66D-AEF9A11A547C}"/>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Freeform: Shape 13">
              <a:extLst>
                <a:ext uri="{FF2B5EF4-FFF2-40B4-BE49-F238E27FC236}">
                  <a16:creationId xmlns:a16="http://schemas.microsoft.com/office/drawing/2014/main" id="{1BF18FEE-BE44-4F4A-AA4E-EC795CB0B90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3" name="Subtitle 2">
            <a:extLst>
              <a:ext uri="{FF2B5EF4-FFF2-40B4-BE49-F238E27FC236}">
                <a16:creationId xmlns:a16="http://schemas.microsoft.com/office/drawing/2014/main" id="{E86D29FF-3600-4E69-89F4-0C8D26DE83EC}"/>
              </a:ext>
            </a:extLst>
          </p:cNvPr>
          <p:cNvSpPr>
            <a:spLocks noGrp="1"/>
          </p:cNvSpPr>
          <p:nvPr>
            <p:ph type="subTitle" idx="1"/>
          </p:nvPr>
        </p:nvSpPr>
        <p:spPr>
          <a:xfrm>
            <a:off x="736170" y="1293091"/>
            <a:ext cx="11120034" cy="5347854"/>
          </a:xfrm>
        </p:spPr>
        <p:txBody>
          <a:bodyPr vert="horz" lIns="91440" tIns="45720" rIns="91440" bIns="45720" rtlCol="0" anchor="t">
            <a:normAutofit/>
          </a:bodyPr>
          <a:lstStyle/>
          <a:p>
            <a:pPr algn="l"/>
            <a:r>
              <a:rPr lang="en-US" sz="2800" b="1" dirty="0">
                <a:solidFill>
                  <a:schemeClr val="tx2"/>
                </a:solidFill>
              </a:rPr>
              <a:t>What to talk about</a:t>
            </a:r>
          </a:p>
          <a:p>
            <a:pPr indent="-228600" algn="l">
              <a:buFont typeface="Arial" panose="020B0604020202020204" pitchFamily="34" charset="0"/>
              <a:buChar char="•"/>
            </a:pPr>
            <a:r>
              <a:rPr lang="en-GB" sz="2800" dirty="0">
                <a:solidFill>
                  <a:schemeClr val="tx2"/>
                </a:solidFill>
              </a:rPr>
              <a:t>Ask your children </a:t>
            </a:r>
            <a:r>
              <a:rPr lang="en-GB" sz="2800" b="1" i="1" u="sng" dirty="0">
                <a:solidFill>
                  <a:schemeClr val="tx2"/>
                </a:solidFill>
              </a:rPr>
              <a:t>to tell you </a:t>
            </a:r>
            <a:r>
              <a:rPr lang="en-GB" sz="2800" dirty="0">
                <a:solidFill>
                  <a:schemeClr val="tx2"/>
                </a:solidFill>
              </a:rPr>
              <a:t>about the sites they like to visit and what they enjoy doing online</a:t>
            </a:r>
          </a:p>
          <a:p>
            <a:pPr indent="-228600" algn="l">
              <a:buFont typeface="Arial" panose="020B0604020202020204" pitchFamily="34" charset="0"/>
              <a:buChar char="•"/>
            </a:pPr>
            <a:r>
              <a:rPr lang="en-GB" sz="2800" dirty="0">
                <a:solidFill>
                  <a:schemeClr val="tx2"/>
                </a:solidFill>
              </a:rPr>
              <a:t>Encourage them to </a:t>
            </a:r>
            <a:r>
              <a:rPr lang="en-GB" sz="2800" b="1" i="1" u="sng" dirty="0">
                <a:solidFill>
                  <a:schemeClr val="tx2"/>
                </a:solidFill>
              </a:rPr>
              <a:t>help you</a:t>
            </a:r>
            <a:r>
              <a:rPr lang="en-GB" sz="2800" dirty="0">
                <a:solidFill>
                  <a:schemeClr val="tx2"/>
                </a:solidFill>
              </a:rPr>
              <a:t>. Perhaps </a:t>
            </a:r>
            <a:r>
              <a:rPr lang="en-GB" sz="2800" b="1" i="1" u="sng" dirty="0">
                <a:solidFill>
                  <a:schemeClr val="tx2"/>
                </a:solidFill>
              </a:rPr>
              <a:t>they can show you </a:t>
            </a:r>
            <a:r>
              <a:rPr lang="en-GB" sz="2800" dirty="0">
                <a:solidFill>
                  <a:schemeClr val="tx2"/>
                </a:solidFill>
              </a:rPr>
              <a:t>how to do something better online </a:t>
            </a:r>
          </a:p>
          <a:p>
            <a:pPr indent="-228600" algn="l">
              <a:buFont typeface="Arial" panose="020B0604020202020204" pitchFamily="34" charset="0"/>
              <a:buChar char="•"/>
            </a:pPr>
            <a:r>
              <a:rPr lang="en-GB" sz="2800" dirty="0">
                <a:solidFill>
                  <a:schemeClr val="tx2"/>
                </a:solidFill>
              </a:rPr>
              <a:t>Ask them about how they stay safe online. What tips do they have for you, and where did they learn them? What is OK and not OK to share?</a:t>
            </a:r>
          </a:p>
          <a:p>
            <a:pPr indent="-228600" algn="l">
              <a:buFont typeface="Arial" panose="020B0604020202020204" pitchFamily="34" charset="0"/>
              <a:buChar char="•"/>
            </a:pPr>
            <a:r>
              <a:rPr lang="en-GB" sz="2800" dirty="0">
                <a:solidFill>
                  <a:schemeClr val="tx2"/>
                </a:solidFill>
              </a:rPr>
              <a:t>Ask them if they know where to go for help, where to find the safety advice, privacy settings and how to report or block on the services they use</a:t>
            </a:r>
          </a:p>
          <a:p>
            <a:pPr indent="-228600" algn="l">
              <a:buFont typeface="Arial" panose="020B0604020202020204" pitchFamily="34" charset="0"/>
              <a:buChar char="•"/>
            </a:pPr>
            <a:endParaRPr lang="en-GB" sz="2800" dirty="0">
              <a:solidFill>
                <a:schemeClr val="tx2"/>
              </a:solidFill>
            </a:endParaRPr>
          </a:p>
          <a:p>
            <a:pPr indent="-228600" algn="l">
              <a:buFont typeface="Arial" panose="020B0604020202020204" pitchFamily="34" charset="0"/>
              <a:buChar char="•"/>
            </a:pPr>
            <a:endParaRPr lang="en-US" sz="2800" dirty="0">
              <a:solidFill>
                <a:schemeClr val="tx2"/>
              </a:solidFill>
            </a:endParaRPr>
          </a:p>
          <a:p>
            <a:pPr indent="-228600" algn="l">
              <a:buFont typeface="Arial" panose="020B0604020202020204" pitchFamily="34" charset="0"/>
              <a:buChar char="•"/>
            </a:pPr>
            <a:endParaRPr lang="en-US" sz="2800" dirty="0">
              <a:solidFill>
                <a:schemeClr val="tx2"/>
              </a:solidFill>
            </a:endParaRPr>
          </a:p>
          <a:p>
            <a:pPr indent="-228600" algn="l">
              <a:buFont typeface="Arial" panose="020B0604020202020204" pitchFamily="34" charset="0"/>
              <a:buChar char="•"/>
            </a:pPr>
            <a:endParaRPr lang="en-US" sz="800" dirty="0">
              <a:solidFill>
                <a:schemeClr val="tx2"/>
              </a:solidFill>
            </a:endParaRPr>
          </a:p>
          <a:p>
            <a:pPr indent="-228600" algn="l">
              <a:buFont typeface="Arial" panose="020B0604020202020204" pitchFamily="34" charset="0"/>
              <a:buChar char="•"/>
            </a:pPr>
            <a:endParaRPr lang="en-US" sz="800" dirty="0">
              <a:solidFill>
                <a:schemeClr val="tx2"/>
              </a:solidFill>
            </a:endParaRPr>
          </a:p>
        </p:txBody>
      </p:sp>
      <p:grpSp>
        <p:nvGrpSpPr>
          <p:cNvPr id="16" name="Group 15">
            <a:extLst>
              <a:ext uri="{FF2B5EF4-FFF2-40B4-BE49-F238E27FC236}">
                <a16:creationId xmlns:a16="http://schemas.microsoft.com/office/drawing/2014/main" id="{06B7259D-F2AD-42FE-B984-6D1D74321C5D}"/>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6200000">
            <a:off x="-456264" y="3658536"/>
            <a:ext cx="3655725" cy="2743201"/>
            <a:chOff x="-305" y="-1"/>
            <a:chExt cx="3832880" cy="2876136"/>
          </a:xfrm>
        </p:grpSpPr>
        <p:sp>
          <p:nvSpPr>
            <p:cNvPr id="17" name="Freeform: Shape 16">
              <a:extLst>
                <a:ext uri="{FF2B5EF4-FFF2-40B4-BE49-F238E27FC236}">
                  <a16:creationId xmlns:a16="http://schemas.microsoft.com/office/drawing/2014/main" id="{9E5C38C6-2516-45D1-ADFC-3F59F8E34AB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Freeform: Shape 17">
              <a:extLst>
                <a:ext uri="{FF2B5EF4-FFF2-40B4-BE49-F238E27FC236}">
                  <a16:creationId xmlns:a16="http://schemas.microsoft.com/office/drawing/2014/main" id="{6C274C95-E7A7-401D-A8F5-FFF5EB9291C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Freeform: Shape 18">
              <a:extLst>
                <a:ext uri="{FF2B5EF4-FFF2-40B4-BE49-F238E27FC236}">
                  <a16:creationId xmlns:a16="http://schemas.microsoft.com/office/drawing/2014/main" id="{61D598C3-55D0-44FB-8766-A89B34B3177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Freeform: Shape 19">
              <a:extLst>
                <a:ext uri="{FF2B5EF4-FFF2-40B4-BE49-F238E27FC236}">
                  <a16:creationId xmlns:a16="http://schemas.microsoft.com/office/drawing/2014/main" id="{39EBC5C7-E54F-42F3-93F0-75AAC99FF9D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416461261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BC99CB9-DDAD-44A2-8A1C-E3AF4E72DF5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5581C445-95D2-4F32-BC65-D879AA890907}"/>
              </a:ext>
            </a:extLst>
          </p:cNvPr>
          <p:cNvSpPr>
            <a:spLocks noGrp="1"/>
          </p:cNvSpPr>
          <p:nvPr>
            <p:ph type="ctrTitle"/>
          </p:nvPr>
        </p:nvSpPr>
        <p:spPr>
          <a:xfrm>
            <a:off x="3027924" y="397165"/>
            <a:ext cx="5754696" cy="1357744"/>
          </a:xfrm>
        </p:spPr>
        <p:txBody>
          <a:bodyPr vert="horz" lIns="91440" tIns="45720" rIns="91440" bIns="45720" rtlCol="0" anchor="ctr">
            <a:normAutofit/>
          </a:bodyPr>
          <a:lstStyle/>
          <a:p>
            <a:r>
              <a:rPr lang="en-US" sz="3600" kern="1200" dirty="0">
                <a:solidFill>
                  <a:schemeClr val="accent6">
                    <a:lumMod val="75000"/>
                  </a:schemeClr>
                </a:solidFill>
                <a:latin typeface="Algerian" panose="04020705040A02060702" pitchFamily="82" charset="0"/>
              </a:rPr>
              <a:t>What Can You Do?</a:t>
            </a:r>
          </a:p>
        </p:txBody>
      </p:sp>
      <p:grpSp>
        <p:nvGrpSpPr>
          <p:cNvPr id="10" name="Group 9">
            <a:extLst>
              <a:ext uri="{FF2B5EF4-FFF2-40B4-BE49-F238E27FC236}">
                <a16:creationId xmlns:a16="http://schemas.microsoft.com/office/drawing/2014/main" id="{05545017-2445-4AB3-95A6-48F17C802612}"/>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867135" y="0"/>
            <a:ext cx="4324865" cy="2641149"/>
            <a:chOff x="6867015" y="-1"/>
            <a:chExt cx="5324985" cy="3251912"/>
          </a:xfrm>
          <a:solidFill>
            <a:schemeClr val="accent5">
              <a:alpha val="10000"/>
            </a:schemeClr>
          </a:solidFill>
        </p:grpSpPr>
        <p:sp>
          <p:nvSpPr>
            <p:cNvPr id="11" name="Freeform: Shape 10">
              <a:extLst>
                <a:ext uri="{FF2B5EF4-FFF2-40B4-BE49-F238E27FC236}">
                  <a16:creationId xmlns:a16="http://schemas.microsoft.com/office/drawing/2014/main" id="{F3B5D580-007D-4215-A10B-C8CF12EE0250}"/>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Freeform: Shape 11">
              <a:extLst>
                <a:ext uri="{FF2B5EF4-FFF2-40B4-BE49-F238E27FC236}">
                  <a16:creationId xmlns:a16="http://schemas.microsoft.com/office/drawing/2014/main" id="{24228C19-035F-4E8E-BAFD-56EC684B6FA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Freeform: Shape 12">
              <a:extLst>
                <a:ext uri="{FF2B5EF4-FFF2-40B4-BE49-F238E27FC236}">
                  <a16:creationId xmlns:a16="http://schemas.microsoft.com/office/drawing/2014/main" id="{C10D7C81-A1BE-4720-A66D-AEF9A11A547C}"/>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Freeform: Shape 13">
              <a:extLst>
                <a:ext uri="{FF2B5EF4-FFF2-40B4-BE49-F238E27FC236}">
                  <a16:creationId xmlns:a16="http://schemas.microsoft.com/office/drawing/2014/main" id="{1BF18FEE-BE44-4F4A-AA4E-EC795CB0B90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3" name="Subtitle 2">
            <a:extLst>
              <a:ext uri="{FF2B5EF4-FFF2-40B4-BE49-F238E27FC236}">
                <a16:creationId xmlns:a16="http://schemas.microsoft.com/office/drawing/2014/main" id="{E86D29FF-3600-4E69-89F4-0C8D26DE83EC}"/>
              </a:ext>
            </a:extLst>
          </p:cNvPr>
          <p:cNvSpPr>
            <a:spLocks noGrp="1"/>
          </p:cNvSpPr>
          <p:nvPr>
            <p:ph type="subTitle" idx="1"/>
          </p:nvPr>
        </p:nvSpPr>
        <p:spPr>
          <a:xfrm>
            <a:off x="1016000" y="1293091"/>
            <a:ext cx="10501745" cy="5347854"/>
          </a:xfrm>
        </p:spPr>
        <p:txBody>
          <a:bodyPr vert="horz" lIns="91440" tIns="45720" rIns="91440" bIns="45720" rtlCol="0" anchor="t">
            <a:normAutofit/>
          </a:bodyPr>
          <a:lstStyle/>
          <a:p>
            <a:pPr algn="l"/>
            <a:r>
              <a:rPr lang="en-US" sz="2800" b="1" dirty="0">
                <a:solidFill>
                  <a:schemeClr val="tx2"/>
                </a:solidFill>
              </a:rPr>
              <a:t>What to talk about</a:t>
            </a:r>
          </a:p>
          <a:p>
            <a:pPr indent="-228600" algn="l">
              <a:buFont typeface="Arial" panose="020B0604020202020204" pitchFamily="34" charset="0"/>
              <a:buChar char="•"/>
            </a:pPr>
            <a:r>
              <a:rPr lang="en-US" sz="2800" dirty="0">
                <a:solidFill>
                  <a:schemeClr val="tx2"/>
                </a:solidFill>
              </a:rPr>
              <a:t>They can come to you if they see anything that upsets them</a:t>
            </a:r>
          </a:p>
          <a:p>
            <a:pPr indent="-228600" algn="l">
              <a:buFont typeface="Arial" panose="020B0604020202020204" pitchFamily="34" charset="0"/>
              <a:buChar char="•"/>
            </a:pPr>
            <a:r>
              <a:rPr lang="en-US" sz="2800" dirty="0">
                <a:solidFill>
                  <a:schemeClr val="tx2"/>
                </a:solidFill>
              </a:rPr>
              <a:t>If they have seen pornography…that it presents an unrealistic image of sex and  relationships</a:t>
            </a:r>
          </a:p>
          <a:p>
            <a:pPr indent="-228600" algn="l">
              <a:buFont typeface="Arial" panose="020B0604020202020204" pitchFamily="34" charset="0"/>
              <a:buChar char="•"/>
            </a:pPr>
            <a:r>
              <a:rPr lang="en-GB" sz="2800" dirty="0">
                <a:solidFill>
                  <a:schemeClr val="tx2"/>
                </a:solidFill>
              </a:rPr>
              <a:t>Sometimes people hide behind fake profiles for dishonest reasons -Never meet up with anyone they don’t know in real life</a:t>
            </a:r>
          </a:p>
          <a:p>
            <a:pPr indent="-228600" algn="l">
              <a:buFont typeface="Arial" panose="020B0604020202020204" pitchFamily="34" charset="0"/>
              <a:buChar char="•"/>
            </a:pPr>
            <a:r>
              <a:rPr lang="en-GB" sz="2800" dirty="0">
                <a:solidFill>
                  <a:schemeClr val="tx2"/>
                </a:solidFill>
              </a:rPr>
              <a:t>Agree how they will respond to requests from people they don’t know in real life</a:t>
            </a:r>
          </a:p>
          <a:p>
            <a:pPr indent="-228600" algn="l">
              <a:buFont typeface="Arial" panose="020B0604020202020204" pitchFamily="34" charset="0"/>
              <a:buChar char="•"/>
            </a:pPr>
            <a:r>
              <a:rPr lang="en-GB" sz="2800" dirty="0">
                <a:solidFill>
                  <a:schemeClr val="tx2"/>
                </a:solidFill>
              </a:rPr>
              <a:t>Think about how you use the internet as a family. What could you do to get more out of the internet together and further enjoy your lives online?</a:t>
            </a:r>
          </a:p>
          <a:p>
            <a:pPr indent="-228600" algn="l">
              <a:buFont typeface="Arial" panose="020B0604020202020204" pitchFamily="34" charset="0"/>
              <a:buChar char="•"/>
            </a:pPr>
            <a:endParaRPr lang="en-GB" sz="2800" dirty="0">
              <a:solidFill>
                <a:schemeClr val="tx2"/>
              </a:solidFill>
            </a:endParaRPr>
          </a:p>
          <a:p>
            <a:pPr indent="-228600" algn="l">
              <a:buFont typeface="Arial" panose="020B0604020202020204" pitchFamily="34" charset="0"/>
              <a:buChar char="•"/>
            </a:pPr>
            <a:endParaRPr lang="en-US" sz="2800" dirty="0">
              <a:solidFill>
                <a:schemeClr val="tx2"/>
              </a:solidFill>
            </a:endParaRPr>
          </a:p>
          <a:p>
            <a:pPr indent="-228600" algn="l">
              <a:buFont typeface="Arial" panose="020B0604020202020204" pitchFamily="34" charset="0"/>
              <a:buChar char="•"/>
            </a:pPr>
            <a:endParaRPr lang="en-US" sz="2800" dirty="0">
              <a:solidFill>
                <a:schemeClr val="tx2"/>
              </a:solidFill>
            </a:endParaRPr>
          </a:p>
          <a:p>
            <a:pPr indent="-228600" algn="l">
              <a:buFont typeface="Arial" panose="020B0604020202020204" pitchFamily="34" charset="0"/>
              <a:buChar char="•"/>
            </a:pPr>
            <a:endParaRPr lang="en-US" sz="800" dirty="0">
              <a:solidFill>
                <a:schemeClr val="tx2"/>
              </a:solidFill>
            </a:endParaRPr>
          </a:p>
          <a:p>
            <a:pPr indent="-228600" algn="l">
              <a:buFont typeface="Arial" panose="020B0604020202020204" pitchFamily="34" charset="0"/>
              <a:buChar char="•"/>
            </a:pPr>
            <a:endParaRPr lang="en-US" sz="800" dirty="0">
              <a:solidFill>
                <a:schemeClr val="tx2"/>
              </a:solidFill>
            </a:endParaRPr>
          </a:p>
        </p:txBody>
      </p:sp>
      <p:grpSp>
        <p:nvGrpSpPr>
          <p:cNvPr id="16" name="Group 15">
            <a:extLst>
              <a:ext uri="{FF2B5EF4-FFF2-40B4-BE49-F238E27FC236}">
                <a16:creationId xmlns:a16="http://schemas.microsoft.com/office/drawing/2014/main" id="{06B7259D-F2AD-42FE-B984-6D1D74321C5D}"/>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6200000">
            <a:off x="-456264" y="3658536"/>
            <a:ext cx="3655725" cy="2743201"/>
            <a:chOff x="-305" y="-1"/>
            <a:chExt cx="3832880" cy="2876136"/>
          </a:xfrm>
        </p:grpSpPr>
        <p:sp>
          <p:nvSpPr>
            <p:cNvPr id="17" name="Freeform: Shape 16">
              <a:extLst>
                <a:ext uri="{FF2B5EF4-FFF2-40B4-BE49-F238E27FC236}">
                  <a16:creationId xmlns:a16="http://schemas.microsoft.com/office/drawing/2014/main" id="{9E5C38C6-2516-45D1-ADFC-3F59F8E34AB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Freeform: Shape 17">
              <a:extLst>
                <a:ext uri="{FF2B5EF4-FFF2-40B4-BE49-F238E27FC236}">
                  <a16:creationId xmlns:a16="http://schemas.microsoft.com/office/drawing/2014/main" id="{6C274C95-E7A7-401D-A8F5-FFF5EB9291C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Freeform: Shape 18">
              <a:extLst>
                <a:ext uri="{FF2B5EF4-FFF2-40B4-BE49-F238E27FC236}">
                  <a16:creationId xmlns:a16="http://schemas.microsoft.com/office/drawing/2014/main" id="{61D598C3-55D0-44FB-8766-A89B34B3177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Freeform: Shape 19">
              <a:extLst>
                <a:ext uri="{FF2B5EF4-FFF2-40B4-BE49-F238E27FC236}">
                  <a16:creationId xmlns:a16="http://schemas.microsoft.com/office/drawing/2014/main" id="{39EBC5C7-E54F-42F3-93F0-75AAC99FF9D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311205564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0" y="244983"/>
            <a:ext cx="12192000" cy="963422"/>
          </a:xfrm>
          <a:prstGeom prst="rect">
            <a:avLst/>
          </a:prstGeom>
          <a:blipFill>
            <a:blip r:embed="rId3"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object 3"/>
          <p:cNvSpPr/>
          <p:nvPr/>
        </p:nvSpPr>
        <p:spPr>
          <a:xfrm>
            <a:off x="0" y="6682371"/>
            <a:ext cx="3788410" cy="175895"/>
          </a:xfrm>
          <a:custGeom>
            <a:avLst/>
            <a:gdLst/>
            <a:ahLst/>
            <a:cxnLst/>
            <a:rect l="l" t="t" r="r" b="b"/>
            <a:pathLst>
              <a:path w="3788410" h="175895">
                <a:moveTo>
                  <a:pt x="0" y="175625"/>
                </a:moveTo>
                <a:lnTo>
                  <a:pt x="3788283" y="175625"/>
                </a:lnTo>
                <a:lnTo>
                  <a:pt x="3788283" y="0"/>
                </a:lnTo>
                <a:lnTo>
                  <a:pt x="0" y="0"/>
                </a:lnTo>
                <a:lnTo>
                  <a:pt x="0" y="175625"/>
                </a:lnTo>
                <a:close/>
              </a:path>
            </a:pathLst>
          </a:custGeom>
          <a:solidFill>
            <a:srgbClr val="00CC0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 name="object 4"/>
          <p:cNvSpPr/>
          <p:nvPr/>
        </p:nvSpPr>
        <p:spPr>
          <a:xfrm>
            <a:off x="0" y="6626424"/>
            <a:ext cx="3788410" cy="231775"/>
          </a:xfrm>
          <a:custGeom>
            <a:avLst/>
            <a:gdLst/>
            <a:ahLst/>
            <a:cxnLst/>
            <a:rect l="l" t="t" r="r" b="b"/>
            <a:pathLst>
              <a:path w="3788410" h="231775">
                <a:moveTo>
                  <a:pt x="3788283" y="231572"/>
                </a:moveTo>
                <a:lnTo>
                  <a:pt x="3788283" y="0"/>
                </a:lnTo>
                <a:lnTo>
                  <a:pt x="0" y="0"/>
                </a:lnTo>
                <a:lnTo>
                  <a:pt x="0" y="231572"/>
                </a:lnTo>
              </a:path>
            </a:pathLst>
          </a:custGeom>
          <a:ln w="12700">
            <a:solidFill>
              <a:srgbClr val="41709C"/>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object 5"/>
          <p:cNvSpPr/>
          <p:nvPr/>
        </p:nvSpPr>
        <p:spPr>
          <a:xfrm>
            <a:off x="3776345" y="6682371"/>
            <a:ext cx="4204335" cy="175895"/>
          </a:xfrm>
          <a:custGeom>
            <a:avLst/>
            <a:gdLst/>
            <a:ahLst/>
            <a:cxnLst/>
            <a:rect l="l" t="t" r="r" b="b"/>
            <a:pathLst>
              <a:path w="4204334" h="175895">
                <a:moveTo>
                  <a:pt x="0" y="175625"/>
                </a:moveTo>
                <a:lnTo>
                  <a:pt x="4203827" y="175625"/>
                </a:lnTo>
                <a:lnTo>
                  <a:pt x="4203827" y="0"/>
                </a:lnTo>
                <a:lnTo>
                  <a:pt x="0" y="0"/>
                </a:lnTo>
                <a:lnTo>
                  <a:pt x="0" y="175625"/>
                </a:lnTo>
                <a:close/>
              </a:path>
            </a:pathLst>
          </a:custGeom>
          <a:solidFill>
            <a:srgbClr val="FF0066"/>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 name="object 6"/>
          <p:cNvSpPr/>
          <p:nvPr/>
        </p:nvSpPr>
        <p:spPr>
          <a:xfrm>
            <a:off x="3776345" y="6626433"/>
            <a:ext cx="4204335" cy="231775"/>
          </a:xfrm>
          <a:custGeom>
            <a:avLst/>
            <a:gdLst/>
            <a:ahLst/>
            <a:cxnLst/>
            <a:rect l="l" t="t" r="r" b="b"/>
            <a:pathLst>
              <a:path w="4204334" h="231775">
                <a:moveTo>
                  <a:pt x="4203827" y="231563"/>
                </a:moveTo>
                <a:lnTo>
                  <a:pt x="4203827" y="0"/>
                </a:lnTo>
                <a:lnTo>
                  <a:pt x="0" y="0"/>
                </a:lnTo>
                <a:lnTo>
                  <a:pt x="0" y="231563"/>
                </a:lnTo>
              </a:path>
            </a:pathLst>
          </a:custGeom>
          <a:ln w="12700">
            <a:solidFill>
              <a:srgbClr val="41709C"/>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 name="object 7"/>
          <p:cNvSpPr/>
          <p:nvPr/>
        </p:nvSpPr>
        <p:spPr>
          <a:xfrm>
            <a:off x="7988172" y="6682371"/>
            <a:ext cx="4204335" cy="175895"/>
          </a:xfrm>
          <a:custGeom>
            <a:avLst/>
            <a:gdLst/>
            <a:ahLst/>
            <a:cxnLst/>
            <a:rect l="l" t="t" r="r" b="b"/>
            <a:pathLst>
              <a:path w="4204334" h="175895">
                <a:moveTo>
                  <a:pt x="0" y="175625"/>
                </a:moveTo>
                <a:lnTo>
                  <a:pt x="4203827" y="175625"/>
                </a:lnTo>
                <a:lnTo>
                  <a:pt x="4203827" y="0"/>
                </a:lnTo>
                <a:lnTo>
                  <a:pt x="0" y="0"/>
                </a:lnTo>
                <a:lnTo>
                  <a:pt x="0" y="175625"/>
                </a:lnTo>
                <a:close/>
              </a:path>
            </a:pathLst>
          </a:custGeom>
          <a:solidFill>
            <a:srgbClr val="006FC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 name="object 8"/>
          <p:cNvSpPr/>
          <p:nvPr/>
        </p:nvSpPr>
        <p:spPr>
          <a:xfrm>
            <a:off x="7988172" y="6626427"/>
            <a:ext cx="4204335" cy="231775"/>
          </a:xfrm>
          <a:custGeom>
            <a:avLst/>
            <a:gdLst/>
            <a:ahLst/>
            <a:cxnLst/>
            <a:rect l="l" t="t" r="r" b="b"/>
            <a:pathLst>
              <a:path w="4204334" h="231775">
                <a:moveTo>
                  <a:pt x="4203827" y="231569"/>
                </a:moveTo>
                <a:lnTo>
                  <a:pt x="4203827" y="0"/>
                </a:lnTo>
                <a:lnTo>
                  <a:pt x="0" y="0"/>
                </a:lnTo>
                <a:lnTo>
                  <a:pt x="0" y="231569"/>
                </a:lnTo>
              </a:path>
            </a:pathLst>
          </a:custGeom>
          <a:ln w="12700">
            <a:solidFill>
              <a:srgbClr val="41709C"/>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 name="object 9"/>
          <p:cNvSpPr/>
          <p:nvPr/>
        </p:nvSpPr>
        <p:spPr>
          <a:xfrm>
            <a:off x="0" y="6225171"/>
            <a:ext cx="12192000" cy="457200"/>
          </a:xfrm>
          <a:custGeom>
            <a:avLst/>
            <a:gdLst/>
            <a:ahLst/>
            <a:cxnLst/>
            <a:rect l="l" t="t" r="r" b="b"/>
            <a:pathLst>
              <a:path w="12192000" h="457200">
                <a:moveTo>
                  <a:pt x="0" y="457200"/>
                </a:moveTo>
                <a:lnTo>
                  <a:pt x="12192000" y="457200"/>
                </a:lnTo>
                <a:lnTo>
                  <a:pt x="12192000" y="0"/>
                </a:lnTo>
                <a:lnTo>
                  <a:pt x="0" y="0"/>
                </a:lnTo>
                <a:lnTo>
                  <a:pt x="0" y="457200"/>
                </a:lnTo>
                <a:close/>
              </a:path>
            </a:pathLst>
          </a:custGeom>
          <a:solidFill>
            <a:srgbClr val="F1F1F1"/>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0" name="object 10"/>
          <p:cNvSpPr txBox="1">
            <a:spLocks noGrp="1"/>
          </p:cNvSpPr>
          <p:nvPr>
            <p:ph type="title"/>
          </p:nvPr>
        </p:nvSpPr>
        <p:spPr>
          <a:prstGeom prst="rect">
            <a:avLst/>
          </a:prstGeom>
        </p:spPr>
        <p:txBody>
          <a:bodyPr vert="horz" wrap="square" lIns="0" tIns="12700" rIns="0" bIns="0" rtlCol="0">
            <a:spAutoFit/>
          </a:bodyPr>
          <a:lstStyle/>
          <a:p>
            <a:pPr marL="720725">
              <a:lnSpc>
                <a:spcPct val="100000"/>
              </a:lnSpc>
              <a:spcBef>
                <a:spcPts val="100"/>
              </a:spcBef>
            </a:pPr>
            <a:r>
              <a:rPr spc="-5" dirty="0"/>
              <a:t>Controlling </a:t>
            </a:r>
            <a:r>
              <a:rPr dirty="0"/>
              <a:t>tech</a:t>
            </a:r>
            <a:r>
              <a:rPr spc="-95" dirty="0"/>
              <a:t> </a:t>
            </a:r>
            <a:r>
              <a:rPr dirty="0"/>
              <a:t>time</a:t>
            </a:r>
          </a:p>
        </p:txBody>
      </p:sp>
      <p:sp>
        <p:nvSpPr>
          <p:cNvPr id="11" name="object 11"/>
          <p:cNvSpPr/>
          <p:nvPr/>
        </p:nvSpPr>
        <p:spPr>
          <a:xfrm>
            <a:off x="0" y="50"/>
            <a:ext cx="12192000" cy="245110"/>
          </a:xfrm>
          <a:custGeom>
            <a:avLst/>
            <a:gdLst/>
            <a:ahLst/>
            <a:cxnLst/>
            <a:rect l="l" t="t" r="r" b="b"/>
            <a:pathLst>
              <a:path w="12192000" h="245110">
                <a:moveTo>
                  <a:pt x="0" y="244932"/>
                </a:moveTo>
                <a:lnTo>
                  <a:pt x="12192000" y="244932"/>
                </a:lnTo>
                <a:lnTo>
                  <a:pt x="12192000" y="0"/>
                </a:lnTo>
                <a:lnTo>
                  <a:pt x="0" y="0"/>
                </a:lnTo>
                <a:lnTo>
                  <a:pt x="0" y="244932"/>
                </a:lnTo>
                <a:close/>
              </a:path>
            </a:pathLst>
          </a:custGeom>
          <a:solidFill>
            <a:srgbClr val="00CC0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3" name="object 13"/>
          <p:cNvSpPr/>
          <p:nvPr/>
        </p:nvSpPr>
        <p:spPr>
          <a:xfrm>
            <a:off x="8423328" y="1447419"/>
            <a:ext cx="3768669" cy="1512757"/>
          </a:xfrm>
          <a:prstGeom prst="rect">
            <a:avLst/>
          </a:prstGeom>
          <a:blipFill>
            <a:blip r:embed="rId4"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aphicFrame>
        <p:nvGraphicFramePr>
          <p:cNvPr id="15" name="object 12">
            <a:extLst>
              <a:ext uri="{FF2B5EF4-FFF2-40B4-BE49-F238E27FC236}">
                <a16:creationId xmlns:a16="http://schemas.microsoft.com/office/drawing/2014/main" id="{7D50F22A-DCA9-E9D2-21D3-0F9A17715770}"/>
              </a:ext>
            </a:extLst>
          </p:cNvPr>
          <p:cNvGraphicFramePr/>
          <p:nvPr>
            <p:extLst/>
          </p:nvPr>
        </p:nvGraphicFramePr>
        <p:xfrm>
          <a:off x="325464" y="1712721"/>
          <a:ext cx="7959554" cy="425397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237797126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AD318CC-E2A8-4E27-9548-A047A78999B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96A86319-A514-4F6D-9E7B-5547D6D29F2E}"/>
              </a:ext>
            </a:extLst>
          </p:cNvPr>
          <p:cNvSpPr>
            <a:spLocks noGrp="1"/>
          </p:cNvSpPr>
          <p:nvPr>
            <p:ph type="ctrTitle"/>
          </p:nvPr>
        </p:nvSpPr>
        <p:spPr>
          <a:xfrm>
            <a:off x="645065" y="1463040"/>
            <a:ext cx="3796306" cy="2690949"/>
          </a:xfrm>
        </p:spPr>
        <p:txBody>
          <a:bodyPr vert="horz" lIns="91440" tIns="45720" rIns="91440" bIns="45720" rtlCol="0" anchor="t">
            <a:normAutofit/>
          </a:bodyPr>
          <a:lstStyle/>
          <a:p>
            <a:pPr algn="l"/>
            <a:r>
              <a:rPr lang="en-US" sz="4800" kern="1200" dirty="0">
                <a:solidFill>
                  <a:schemeClr val="tx1"/>
                </a:solidFill>
                <a:latin typeface="Algerian" panose="04020705040A02060702" pitchFamily="82" charset="0"/>
              </a:rPr>
              <a:t>Apps To Protect Your Child</a:t>
            </a:r>
          </a:p>
        </p:txBody>
      </p:sp>
      <p:grpSp>
        <p:nvGrpSpPr>
          <p:cNvPr id="10" name="Group 9">
            <a:extLst>
              <a:ext uri="{FF2B5EF4-FFF2-40B4-BE49-F238E27FC236}">
                <a16:creationId xmlns:a16="http://schemas.microsoft.com/office/drawing/2014/main" id="{B14B560F-9DD7-4302-A60B-EBD3EF59B073}"/>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11" name="Rectangle 10">
              <a:extLst>
                <a:ext uri="{FF2B5EF4-FFF2-40B4-BE49-F238E27FC236}">
                  <a16:creationId xmlns:a16="http://schemas.microsoft.com/office/drawing/2014/main" id="{3A9A4357-BD1D-4622-A4FE-766E6AB8DE8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cxnSp>
          <p:nvCxnSpPr>
            <p:cNvPr id="12" name="Straight Connector 11">
              <a:extLst>
                <a:ext uri="{FF2B5EF4-FFF2-40B4-BE49-F238E27FC236}">
                  <a16:creationId xmlns:a16="http://schemas.microsoft.com/office/drawing/2014/main" id="{C21D6966-343E-49AC-A026-D2497E0C3CA1}"/>
                </a:ext>
                <a:ext uri="{C183D7F6-B498-43B3-948B-1728B52AA6E4}">
                  <adec:decorative xmlns:adec="http://schemas.microsoft.com/office/drawing/2017/decorative" xmlns=""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2C1BBA94-3F40-40AA-8BB9-E69E25E537C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Subtitle 2">
            <a:extLst>
              <a:ext uri="{FF2B5EF4-FFF2-40B4-BE49-F238E27FC236}">
                <a16:creationId xmlns:a16="http://schemas.microsoft.com/office/drawing/2014/main" id="{B555CAE9-8513-44AA-8B61-D3AE589A3E00}"/>
              </a:ext>
            </a:extLst>
          </p:cNvPr>
          <p:cNvSpPr>
            <a:spLocks noGrp="1"/>
          </p:cNvSpPr>
          <p:nvPr>
            <p:ph type="subTitle" idx="1"/>
          </p:nvPr>
        </p:nvSpPr>
        <p:spPr>
          <a:xfrm>
            <a:off x="5656218" y="858983"/>
            <a:ext cx="5890717" cy="4904504"/>
          </a:xfrm>
        </p:spPr>
        <p:txBody>
          <a:bodyPr vert="horz" lIns="91440" tIns="45720" rIns="91440" bIns="45720" rtlCol="0" anchor="t">
            <a:normAutofit/>
          </a:bodyPr>
          <a:lstStyle/>
          <a:p>
            <a:pPr indent="-228600" algn="l">
              <a:buFont typeface="Arial" panose="020B0604020202020204" pitchFamily="34" charset="0"/>
              <a:buChar char="•"/>
            </a:pPr>
            <a:r>
              <a:rPr lang="en-US" sz="2800" b="1" dirty="0" err="1">
                <a:solidFill>
                  <a:schemeClr val="accent6">
                    <a:lumMod val="75000"/>
                  </a:schemeClr>
                </a:solidFill>
              </a:rPr>
              <a:t>Qustodio</a:t>
            </a:r>
            <a:r>
              <a:rPr lang="en-US" sz="2800" b="1" dirty="0">
                <a:solidFill>
                  <a:schemeClr val="accent6">
                    <a:lumMod val="75000"/>
                  </a:schemeClr>
                </a:solidFill>
              </a:rPr>
              <a:t> Parental Control App </a:t>
            </a:r>
          </a:p>
          <a:p>
            <a:pPr indent="-228600" algn="l">
              <a:buFont typeface="Arial" panose="020B0604020202020204" pitchFamily="34" charset="0"/>
              <a:buChar char="•"/>
            </a:pPr>
            <a:r>
              <a:rPr lang="en-US" sz="2800" b="1" dirty="0">
                <a:solidFill>
                  <a:schemeClr val="accent6">
                    <a:lumMod val="75000"/>
                  </a:schemeClr>
                </a:solidFill>
              </a:rPr>
              <a:t>Net Nanny</a:t>
            </a:r>
          </a:p>
          <a:p>
            <a:pPr indent="-228600" algn="l">
              <a:buFont typeface="Arial" panose="020B0604020202020204" pitchFamily="34" charset="0"/>
              <a:buChar char="•"/>
            </a:pPr>
            <a:r>
              <a:rPr lang="en-US" sz="2800" b="1" dirty="0">
                <a:solidFill>
                  <a:schemeClr val="accent6">
                    <a:lumMod val="75000"/>
                  </a:schemeClr>
                </a:solidFill>
              </a:rPr>
              <a:t>Norton Family</a:t>
            </a:r>
          </a:p>
          <a:p>
            <a:pPr indent="-228600" algn="l">
              <a:buFont typeface="Arial" panose="020B0604020202020204" pitchFamily="34" charset="0"/>
              <a:buChar char="•"/>
            </a:pPr>
            <a:r>
              <a:rPr lang="en-US" sz="2800" b="1" dirty="0" err="1">
                <a:solidFill>
                  <a:schemeClr val="accent6">
                    <a:lumMod val="75000"/>
                  </a:schemeClr>
                </a:solidFill>
              </a:rPr>
              <a:t>mSpy</a:t>
            </a:r>
            <a:endParaRPr lang="en-US" sz="2800" b="1" dirty="0">
              <a:solidFill>
                <a:schemeClr val="accent6">
                  <a:lumMod val="75000"/>
                </a:schemeClr>
              </a:solidFill>
            </a:endParaRPr>
          </a:p>
          <a:p>
            <a:pPr indent="-228600" algn="l">
              <a:buFont typeface="Arial" panose="020B0604020202020204" pitchFamily="34" charset="0"/>
              <a:buChar char="•"/>
            </a:pPr>
            <a:r>
              <a:rPr lang="en-US" sz="2800" b="1" dirty="0">
                <a:solidFill>
                  <a:schemeClr val="accent6">
                    <a:lumMod val="75000"/>
                  </a:schemeClr>
                </a:solidFill>
              </a:rPr>
              <a:t>Bark</a:t>
            </a:r>
            <a:r>
              <a:rPr lang="en-US" sz="2800" dirty="0"/>
              <a:t> – Parental Controls</a:t>
            </a:r>
          </a:p>
          <a:p>
            <a:pPr indent="-228600" algn="l">
              <a:buFont typeface="Arial" panose="020B0604020202020204" pitchFamily="34" charset="0"/>
              <a:buChar char="•"/>
            </a:pPr>
            <a:r>
              <a:rPr lang="en-US" sz="2800" b="1" dirty="0" err="1">
                <a:solidFill>
                  <a:schemeClr val="accent6">
                    <a:lumMod val="75000"/>
                  </a:schemeClr>
                </a:solidFill>
              </a:rPr>
              <a:t>Mobicip</a:t>
            </a:r>
            <a:endParaRPr lang="en-US" sz="2800" b="1" dirty="0">
              <a:solidFill>
                <a:schemeClr val="accent6">
                  <a:lumMod val="75000"/>
                </a:schemeClr>
              </a:solidFill>
            </a:endParaRPr>
          </a:p>
          <a:p>
            <a:pPr indent="-228600" algn="l">
              <a:buFont typeface="Arial" panose="020B0604020202020204" pitchFamily="34" charset="0"/>
              <a:buChar char="•"/>
            </a:pPr>
            <a:r>
              <a:rPr lang="en-US" sz="2800" b="1" dirty="0" err="1">
                <a:solidFill>
                  <a:schemeClr val="accent6">
                    <a:lumMod val="75000"/>
                  </a:schemeClr>
                </a:solidFill>
              </a:rPr>
              <a:t>FamiSafe</a:t>
            </a:r>
            <a:r>
              <a:rPr lang="en-US" sz="2800" dirty="0"/>
              <a:t> – Location Tracker</a:t>
            </a:r>
          </a:p>
          <a:p>
            <a:pPr indent="-228600" algn="l">
              <a:buFont typeface="Arial" panose="020B0604020202020204" pitchFamily="34" charset="0"/>
              <a:buChar char="•"/>
            </a:pPr>
            <a:r>
              <a:rPr lang="en-US" sz="2800" b="1" dirty="0">
                <a:solidFill>
                  <a:schemeClr val="accent6">
                    <a:lumMod val="75000"/>
                  </a:schemeClr>
                </a:solidFill>
              </a:rPr>
              <a:t>Screen Time </a:t>
            </a:r>
            <a:r>
              <a:rPr lang="en-US" sz="2800" dirty="0"/>
              <a:t>– Parental Control</a:t>
            </a:r>
          </a:p>
          <a:p>
            <a:pPr indent="-228600" algn="l">
              <a:buFont typeface="Arial" panose="020B0604020202020204" pitchFamily="34" charset="0"/>
              <a:buChar char="•"/>
            </a:pPr>
            <a:r>
              <a:rPr lang="en-US" sz="2800" b="1" dirty="0">
                <a:solidFill>
                  <a:schemeClr val="accent6">
                    <a:lumMod val="75000"/>
                  </a:schemeClr>
                </a:solidFill>
              </a:rPr>
              <a:t>Family Time </a:t>
            </a:r>
            <a:r>
              <a:rPr lang="en-US" sz="2800" dirty="0"/>
              <a:t>Parental Control</a:t>
            </a:r>
          </a:p>
          <a:p>
            <a:pPr indent="-228600" algn="l">
              <a:buFont typeface="Arial" panose="020B0604020202020204" pitchFamily="34" charset="0"/>
              <a:buChar char="•"/>
            </a:pPr>
            <a:endParaRPr lang="en-US" sz="2200" dirty="0"/>
          </a:p>
        </p:txBody>
      </p:sp>
    </p:spTree>
    <p:extLst>
      <p:ext uri="{BB962C8B-B14F-4D97-AF65-F5344CB8AC3E}">
        <p14:creationId xmlns:p14="http://schemas.microsoft.com/office/powerpoint/2010/main" val="284817981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BADBAC"/>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9F18F-C49A-4007-8A80-F3C3A103187A}"/>
              </a:ext>
            </a:extLst>
          </p:cNvPr>
          <p:cNvSpPr>
            <a:spLocks noGrp="1"/>
          </p:cNvSpPr>
          <p:nvPr>
            <p:ph type="title"/>
          </p:nvPr>
        </p:nvSpPr>
        <p:spPr>
          <a:xfrm>
            <a:off x="579120" y="365126"/>
            <a:ext cx="11018520" cy="1287212"/>
          </a:xfrm>
          <a:solidFill>
            <a:schemeClr val="bg1"/>
          </a:solidFill>
        </p:spPr>
        <p:txBody>
          <a:bodyPr/>
          <a:lstStyle/>
          <a:p>
            <a:pPr algn="ctr"/>
            <a:r>
              <a:rPr lang="en-GB" b="1" u="sng" dirty="0"/>
              <a:t>School Nurse at Cardiff High School</a:t>
            </a:r>
          </a:p>
        </p:txBody>
      </p:sp>
      <p:sp>
        <p:nvSpPr>
          <p:cNvPr id="3" name="Content Placeholder 2">
            <a:extLst>
              <a:ext uri="{FF2B5EF4-FFF2-40B4-BE49-F238E27FC236}">
                <a16:creationId xmlns:a16="http://schemas.microsoft.com/office/drawing/2014/main" id="{22942A14-2228-4CA6-B03F-14861653E884}"/>
              </a:ext>
            </a:extLst>
          </p:cNvPr>
          <p:cNvSpPr>
            <a:spLocks noGrp="1"/>
          </p:cNvSpPr>
          <p:nvPr>
            <p:ph idx="1"/>
          </p:nvPr>
        </p:nvSpPr>
        <p:spPr>
          <a:xfrm>
            <a:off x="5807079" y="1833687"/>
            <a:ext cx="6056860" cy="4900153"/>
          </a:xfrm>
          <a:solidFill>
            <a:schemeClr val="bg1"/>
          </a:solidFill>
        </p:spPr>
        <p:txBody>
          <a:bodyPr>
            <a:normAutofit/>
          </a:bodyPr>
          <a:lstStyle/>
          <a:p>
            <a:pPr marL="0" indent="0">
              <a:buNone/>
            </a:pPr>
            <a:r>
              <a:rPr lang="en-GB" dirty="0"/>
              <a:t> Sleep is important for the following reasons:</a:t>
            </a:r>
          </a:p>
          <a:p>
            <a:pPr marL="514350" indent="-514350">
              <a:buAutoNum type="arabicParenR"/>
            </a:pPr>
            <a:r>
              <a:rPr lang="en-GB" sz="2400" dirty="0"/>
              <a:t>Our body repairs itself during sleep.</a:t>
            </a:r>
          </a:p>
          <a:p>
            <a:pPr marL="514350" indent="-514350">
              <a:buAutoNum type="arabicParenR"/>
            </a:pPr>
            <a:r>
              <a:rPr lang="en-GB" sz="2400" dirty="0"/>
              <a:t>We problem solve more easily if well rested.</a:t>
            </a:r>
          </a:p>
          <a:p>
            <a:pPr marL="514350" indent="-514350">
              <a:buAutoNum type="arabicParenR"/>
            </a:pPr>
            <a:r>
              <a:rPr lang="en-GB" sz="2400" dirty="0"/>
              <a:t>Further issues can be linked to a lack of a sleep, such as depression or anxiety.</a:t>
            </a:r>
          </a:p>
          <a:p>
            <a:pPr marL="514350" indent="-514350">
              <a:buAutoNum type="arabicParenR"/>
            </a:pPr>
            <a:r>
              <a:rPr lang="en-GB" sz="2400" dirty="0"/>
              <a:t>Our immune system is disrupted, too leaving our physical body at greater risk of becoming ill more often. </a:t>
            </a:r>
          </a:p>
          <a:p>
            <a:pPr marL="514350" indent="-514350">
              <a:buAutoNum type="arabicParenR"/>
            </a:pPr>
            <a:r>
              <a:rPr lang="en-GB" sz="2400" dirty="0"/>
              <a:t>We cope better with challenging situations if we have plenty of sleep.</a:t>
            </a:r>
          </a:p>
        </p:txBody>
      </p:sp>
      <p:pic>
        <p:nvPicPr>
          <p:cNvPr id="4" name="Picture 3">
            <a:extLst>
              <a:ext uri="{FF2B5EF4-FFF2-40B4-BE49-F238E27FC236}">
                <a16:creationId xmlns:a16="http://schemas.microsoft.com/office/drawing/2014/main" id="{1EE12D7D-FE86-4559-B420-817429AA5AA8}"/>
              </a:ext>
            </a:extLst>
          </p:cNvPr>
          <p:cNvPicPr>
            <a:picLocks noChangeAspect="1"/>
          </p:cNvPicPr>
          <p:nvPr/>
        </p:nvPicPr>
        <p:blipFill rotWithShape="1">
          <a:blip r:embed="rId3"/>
          <a:srcRect b="74320"/>
          <a:stretch/>
        </p:blipFill>
        <p:spPr>
          <a:xfrm>
            <a:off x="312821" y="303975"/>
            <a:ext cx="11566358" cy="1605036"/>
          </a:xfrm>
          <a:prstGeom prst="rect">
            <a:avLst/>
          </a:prstGeom>
        </p:spPr>
      </p:pic>
      <p:sp>
        <p:nvSpPr>
          <p:cNvPr id="7" name="TextBox 6">
            <a:extLst>
              <a:ext uri="{FF2B5EF4-FFF2-40B4-BE49-F238E27FC236}">
                <a16:creationId xmlns:a16="http://schemas.microsoft.com/office/drawing/2014/main" id="{49B7FD79-B8EB-4FEF-B344-01EB9A820A4B}"/>
              </a:ext>
            </a:extLst>
          </p:cNvPr>
          <p:cNvSpPr txBox="1"/>
          <p:nvPr/>
        </p:nvSpPr>
        <p:spPr>
          <a:xfrm>
            <a:off x="2294021" y="786063"/>
            <a:ext cx="6320590" cy="707886"/>
          </a:xfrm>
          <a:prstGeom prst="rect">
            <a:avLst/>
          </a:prstGeom>
          <a:solidFill>
            <a:schemeClr val="bg1"/>
          </a:solidFill>
        </p:spPr>
        <p:txBody>
          <a:bodyPr wrap="square" rtlCol="0">
            <a:spAutoFit/>
          </a:bodyPr>
          <a:lstStyle/>
          <a:p>
            <a:pPr algn="ctr"/>
            <a:r>
              <a:rPr lang="en-GB" sz="4000" b="1" dirty="0"/>
              <a:t>Sleep Hygiene</a:t>
            </a:r>
          </a:p>
        </p:txBody>
      </p:sp>
      <p:sp>
        <p:nvSpPr>
          <p:cNvPr id="8" name="Rectangle 7">
            <a:extLst>
              <a:ext uri="{FF2B5EF4-FFF2-40B4-BE49-F238E27FC236}">
                <a16:creationId xmlns:a16="http://schemas.microsoft.com/office/drawing/2014/main" id="{5AC652AE-C750-4016-80C3-FF018694C412}"/>
              </a:ext>
            </a:extLst>
          </p:cNvPr>
          <p:cNvSpPr/>
          <p:nvPr/>
        </p:nvSpPr>
        <p:spPr>
          <a:xfrm>
            <a:off x="8614611" y="786063"/>
            <a:ext cx="898357" cy="57751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a:extLst>
              <a:ext uri="{FF2B5EF4-FFF2-40B4-BE49-F238E27FC236}">
                <a16:creationId xmlns:a16="http://schemas.microsoft.com/office/drawing/2014/main" id="{52880425-0E33-49D7-85B2-BD1E7A3FD284}"/>
              </a:ext>
            </a:extLst>
          </p:cNvPr>
          <p:cNvPicPr>
            <a:picLocks noChangeAspect="1"/>
          </p:cNvPicPr>
          <p:nvPr/>
        </p:nvPicPr>
        <p:blipFill>
          <a:blip r:embed="rId4"/>
          <a:stretch>
            <a:fillRect/>
          </a:stretch>
        </p:blipFill>
        <p:spPr>
          <a:xfrm>
            <a:off x="328061" y="1844842"/>
            <a:ext cx="5479018" cy="4888999"/>
          </a:xfrm>
          <a:prstGeom prst="rect">
            <a:avLst/>
          </a:prstGeom>
        </p:spPr>
      </p:pic>
    </p:spTree>
    <p:extLst>
      <p:ext uri="{BB962C8B-B14F-4D97-AF65-F5344CB8AC3E}">
        <p14:creationId xmlns:p14="http://schemas.microsoft.com/office/powerpoint/2010/main" val="84100874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BADBAC"/>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9F18F-C49A-4007-8A80-F3C3A103187A}"/>
              </a:ext>
            </a:extLst>
          </p:cNvPr>
          <p:cNvSpPr>
            <a:spLocks noGrp="1"/>
          </p:cNvSpPr>
          <p:nvPr>
            <p:ph type="title"/>
          </p:nvPr>
        </p:nvSpPr>
        <p:spPr>
          <a:xfrm>
            <a:off x="579120" y="365126"/>
            <a:ext cx="11018520" cy="1287212"/>
          </a:xfrm>
          <a:solidFill>
            <a:schemeClr val="bg1"/>
          </a:solidFill>
        </p:spPr>
        <p:txBody>
          <a:bodyPr/>
          <a:lstStyle/>
          <a:p>
            <a:pPr algn="ctr"/>
            <a:r>
              <a:rPr lang="en-GB" b="1" u="sng" dirty="0"/>
              <a:t>School Nurse at Cardiff High School</a:t>
            </a:r>
          </a:p>
        </p:txBody>
      </p:sp>
      <p:pic>
        <p:nvPicPr>
          <p:cNvPr id="9" name="Content Placeholder 8">
            <a:extLst>
              <a:ext uri="{FF2B5EF4-FFF2-40B4-BE49-F238E27FC236}">
                <a16:creationId xmlns:a16="http://schemas.microsoft.com/office/drawing/2014/main" id="{8D22E54C-4040-4907-9E8D-1A334B20A9DB}"/>
              </a:ext>
            </a:extLst>
          </p:cNvPr>
          <p:cNvPicPr>
            <a:picLocks noGrp="1" noChangeAspect="1"/>
          </p:cNvPicPr>
          <p:nvPr>
            <p:ph idx="1"/>
          </p:nvPr>
        </p:nvPicPr>
        <p:blipFill rotWithShape="1">
          <a:blip r:embed="rId3"/>
          <a:srcRect l="5865" r="646"/>
          <a:stretch/>
        </p:blipFill>
        <p:spPr>
          <a:xfrm>
            <a:off x="6315073" y="2751355"/>
            <a:ext cx="3256448" cy="491910"/>
          </a:xfrm>
          <a:prstGeom prst="rect">
            <a:avLst/>
          </a:prstGeom>
        </p:spPr>
      </p:pic>
      <p:pic>
        <p:nvPicPr>
          <p:cNvPr id="4" name="Picture 3">
            <a:extLst>
              <a:ext uri="{FF2B5EF4-FFF2-40B4-BE49-F238E27FC236}">
                <a16:creationId xmlns:a16="http://schemas.microsoft.com/office/drawing/2014/main" id="{1EE12D7D-FE86-4559-B420-817429AA5AA8}"/>
              </a:ext>
            </a:extLst>
          </p:cNvPr>
          <p:cNvPicPr>
            <a:picLocks noChangeAspect="1"/>
          </p:cNvPicPr>
          <p:nvPr/>
        </p:nvPicPr>
        <p:blipFill rotWithShape="1">
          <a:blip r:embed="rId4"/>
          <a:srcRect b="74320"/>
          <a:stretch/>
        </p:blipFill>
        <p:spPr>
          <a:xfrm>
            <a:off x="312821" y="303975"/>
            <a:ext cx="11566358" cy="1605036"/>
          </a:xfrm>
          <a:prstGeom prst="rect">
            <a:avLst/>
          </a:prstGeom>
        </p:spPr>
      </p:pic>
      <p:sp>
        <p:nvSpPr>
          <p:cNvPr id="7" name="TextBox 6">
            <a:extLst>
              <a:ext uri="{FF2B5EF4-FFF2-40B4-BE49-F238E27FC236}">
                <a16:creationId xmlns:a16="http://schemas.microsoft.com/office/drawing/2014/main" id="{49B7FD79-B8EB-4FEF-B344-01EB9A820A4B}"/>
              </a:ext>
            </a:extLst>
          </p:cNvPr>
          <p:cNvSpPr txBox="1"/>
          <p:nvPr/>
        </p:nvSpPr>
        <p:spPr>
          <a:xfrm>
            <a:off x="2294021" y="786063"/>
            <a:ext cx="6320590" cy="707886"/>
          </a:xfrm>
          <a:prstGeom prst="rect">
            <a:avLst/>
          </a:prstGeom>
          <a:solidFill>
            <a:schemeClr val="bg1"/>
          </a:solidFill>
        </p:spPr>
        <p:txBody>
          <a:bodyPr wrap="square" rtlCol="0">
            <a:spAutoFit/>
          </a:bodyPr>
          <a:lstStyle/>
          <a:p>
            <a:pPr algn="ctr"/>
            <a:r>
              <a:rPr lang="en-GB" sz="4000" b="1" dirty="0"/>
              <a:t>Sleep Hygiene</a:t>
            </a:r>
          </a:p>
        </p:txBody>
      </p:sp>
      <p:sp>
        <p:nvSpPr>
          <p:cNvPr id="8" name="Rectangle 7">
            <a:extLst>
              <a:ext uri="{FF2B5EF4-FFF2-40B4-BE49-F238E27FC236}">
                <a16:creationId xmlns:a16="http://schemas.microsoft.com/office/drawing/2014/main" id="{5AC652AE-C750-4016-80C3-FF018694C412}"/>
              </a:ext>
            </a:extLst>
          </p:cNvPr>
          <p:cNvSpPr/>
          <p:nvPr/>
        </p:nvSpPr>
        <p:spPr>
          <a:xfrm>
            <a:off x="8614611" y="786063"/>
            <a:ext cx="898357" cy="57751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a:extLst>
              <a:ext uri="{FF2B5EF4-FFF2-40B4-BE49-F238E27FC236}">
                <a16:creationId xmlns:a16="http://schemas.microsoft.com/office/drawing/2014/main" id="{A14C4857-ABC2-4D69-A734-5797343158C8}"/>
              </a:ext>
            </a:extLst>
          </p:cNvPr>
          <p:cNvPicPr>
            <a:picLocks noChangeAspect="1"/>
          </p:cNvPicPr>
          <p:nvPr/>
        </p:nvPicPr>
        <p:blipFill rotWithShape="1">
          <a:blip r:embed="rId5"/>
          <a:srcRect b="6822"/>
          <a:stretch/>
        </p:blipFill>
        <p:spPr>
          <a:xfrm>
            <a:off x="312821" y="1901924"/>
            <a:ext cx="5710456" cy="4763678"/>
          </a:xfrm>
          <a:prstGeom prst="rect">
            <a:avLst/>
          </a:prstGeom>
        </p:spPr>
      </p:pic>
      <p:pic>
        <p:nvPicPr>
          <p:cNvPr id="10" name="Picture 9">
            <a:extLst>
              <a:ext uri="{FF2B5EF4-FFF2-40B4-BE49-F238E27FC236}">
                <a16:creationId xmlns:a16="http://schemas.microsoft.com/office/drawing/2014/main" id="{FF88FBD9-07C1-4FDA-9196-08C94F2925F0}"/>
              </a:ext>
            </a:extLst>
          </p:cNvPr>
          <p:cNvPicPr>
            <a:picLocks noChangeAspect="1"/>
          </p:cNvPicPr>
          <p:nvPr/>
        </p:nvPicPr>
        <p:blipFill rotWithShape="1">
          <a:blip r:embed="rId6"/>
          <a:srcRect l="1416" r="1556"/>
          <a:stretch/>
        </p:blipFill>
        <p:spPr>
          <a:xfrm>
            <a:off x="6315073" y="3384907"/>
            <a:ext cx="1387988" cy="536437"/>
          </a:xfrm>
          <a:prstGeom prst="rect">
            <a:avLst/>
          </a:prstGeom>
        </p:spPr>
      </p:pic>
      <p:pic>
        <p:nvPicPr>
          <p:cNvPr id="11" name="Picture 10">
            <a:extLst>
              <a:ext uri="{FF2B5EF4-FFF2-40B4-BE49-F238E27FC236}">
                <a16:creationId xmlns:a16="http://schemas.microsoft.com/office/drawing/2014/main" id="{017D63D7-3CFF-4970-981D-0E857D49901D}"/>
              </a:ext>
            </a:extLst>
          </p:cNvPr>
          <p:cNvPicPr>
            <a:picLocks noChangeAspect="1"/>
          </p:cNvPicPr>
          <p:nvPr/>
        </p:nvPicPr>
        <p:blipFill rotWithShape="1">
          <a:blip r:embed="rId7"/>
          <a:srcRect l="4274" r="9757" b="-9008"/>
          <a:stretch/>
        </p:blipFill>
        <p:spPr>
          <a:xfrm>
            <a:off x="6315073" y="4062987"/>
            <a:ext cx="1193255" cy="536437"/>
          </a:xfrm>
          <a:prstGeom prst="rect">
            <a:avLst/>
          </a:prstGeom>
        </p:spPr>
      </p:pic>
      <p:pic>
        <p:nvPicPr>
          <p:cNvPr id="12" name="Picture 11">
            <a:extLst>
              <a:ext uri="{FF2B5EF4-FFF2-40B4-BE49-F238E27FC236}">
                <a16:creationId xmlns:a16="http://schemas.microsoft.com/office/drawing/2014/main" id="{20AA844D-5565-4512-9E48-5E88B449819C}"/>
              </a:ext>
            </a:extLst>
          </p:cNvPr>
          <p:cNvPicPr>
            <a:picLocks noChangeAspect="1"/>
          </p:cNvPicPr>
          <p:nvPr/>
        </p:nvPicPr>
        <p:blipFill rotWithShape="1">
          <a:blip r:embed="rId8"/>
          <a:srcRect l="1" r="629"/>
          <a:stretch/>
        </p:blipFill>
        <p:spPr>
          <a:xfrm>
            <a:off x="6315074" y="4752865"/>
            <a:ext cx="2471875" cy="524639"/>
          </a:xfrm>
          <a:prstGeom prst="rect">
            <a:avLst/>
          </a:prstGeom>
        </p:spPr>
      </p:pic>
      <p:pic>
        <p:nvPicPr>
          <p:cNvPr id="13" name="Picture 12">
            <a:extLst>
              <a:ext uri="{FF2B5EF4-FFF2-40B4-BE49-F238E27FC236}">
                <a16:creationId xmlns:a16="http://schemas.microsoft.com/office/drawing/2014/main" id="{C4A69C7E-310E-4499-866F-EA373478C863}"/>
              </a:ext>
            </a:extLst>
          </p:cNvPr>
          <p:cNvPicPr>
            <a:picLocks noChangeAspect="1"/>
          </p:cNvPicPr>
          <p:nvPr/>
        </p:nvPicPr>
        <p:blipFill rotWithShape="1">
          <a:blip r:embed="rId9"/>
          <a:srcRect l="1336"/>
          <a:stretch/>
        </p:blipFill>
        <p:spPr>
          <a:xfrm>
            <a:off x="6315074" y="5419147"/>
            <a:ext cx="1304925" cy="536437"/>
          </a:xfrm>
          <a:prstGeom prst="rect">
            <a:avLst/>
          </a:prstGeom>
        </p:spPr>
      </p:pic>
      <p:pic>
        <p:nvPicPr>
          <p:cNvPr id="14" name="Picture 13">
            <a:extLst>
              <a:ext uri="{FF2B5EF4-FFF2-40B4-BE49-F238E27FC236}">
                <a16:creationId xmlns:a16="http://schemas.microsoft.com/office/drawing/2014/main" id="{E7577DC5-6D4F-4C37-8116-1A19C6DD0DA5}"/>
              </a:ext>
            </a:extLst>
          </p:cNvPr>
          <p:cNvPicPr>
            <a:picLocks noChangeAspect="1"/>
          </p:cNvPicPr>
          <p:nvPr/>
        </p:nvPicPr>
        <p:blipFill rotWithShape="1">
          <a:blip r:embed="rId10"/>
          <a:srcRect l="770"/>
          <a:stretch/>
        </p:blipFill>
        <p:spPr>
          <a:xfrm>
            <a:off x="6315075" y="6119847"/>
            <a:ext cx="4248422" cy="545755"/>
          </a:xfrm>
          <a:prstGeom prst="rect">
            <a:avLst/>
          </a:prstGeom>
        </p:spPr>
      </p:pic>
      <p:sp>
        <p:nvSpPr>
          <p:cNvPr id="15" name="TextBox 14">
            <a:extLst>
              <a:ext uri="{FF2B5EF4-FFF2-40B4-BE49-F238E27FC236}">
                <a16:creationId xmlns:a16="http://schemas.microsoft.com/office/drawing/2014/main" id="{B775A079-744B-4717-BE7B-D1F82D79D723}"/>
              </a:ext>
            </a:extLst>
          </p:cNvPr>
          <p:cNvSpPr txBox="1"/>
          <p:nvPr/>
        </p:nvSpPr>
        <p:spPr>
          <a:xfrm>
            <a:off x="6315073" y="2209198"/>
            <a:ext cx="5564106" cy="415498"/>
          </a:xfrm>
          <a:prstGeom prst="rect">
            <a:avLst/>
          </a:prstGeom>
          <a:solidFill>
            <a:schemeClr val="bg1"/>
          </a:solidFill>
        </p:spPr>
        <p:txBody>
          <a:bodyPr wrap="square" rtlCol="0">
            <a:spAutoFit/>
          </a:bodyPr>
          <a:lstStyle/>
          <a:p>
            <a:pPr algn="ctr"/>
            <a:r>
              <a:rPr lang="en-GB" sz="2100" b="1" dirty="0">
                <a:latin typeface="Candara" panose="020E0502030303020204" pitchFamily="34" charset="0"/>
              </a:rPr>
              <a:t>Having issues with your sleep? Try these:</a:t>
            </a:r>
          </a:p>
        </p:txBody>
      </p:sp>
      <p:pic>
        <p:nvPicPr>
          <p:cNvPr id="16" name="Picture 15">
            <a:extLst>
              <a:ext uri="{FF2B5EF4-FFF2-40B4-BE49-F238E27FC236}">
                <a16:creationId xmlns:a16="http://schemas.microsoft.com/office/drawing/2014/main" id="{EBF6B010-3D4C-4D42-9779-4A3B1A4AB285}"/>
              </a:ext>
            </a:extLst>
          </p:cNvPr>
          <p:cNvPicPr>
            <a:picLocks noChangeAspect="1"/>
          </p:cNvPicPr>
          <p:nvPr/>
        </p:nvPicPr>
        <p:blipFill>
          <a:blip r:embed="rId11"/>
          <a:stretch>
            <a:fillRect/>
          </a:stretch>
        </p:blipFill>
        <p:spPr>
          <a:xfrm>
            <a:off x="8786948" y="3598192"/>
            <a:ext cx="3114945" cy="1001232"/>
          </a:xfrm>
          <a:prstGeom prst="rect">
            <a:avLst/>
          </a:prstGeom>
        </p:spPr>
      </p:pic>
    </p:spTree>
    <p:extLst>
      <p:ext uri="{BB962C8B-B14F-4D97-AF65-F5344CB8AC3E}">
        <p14:creationId xmlns:p14="http://schemas.microsoft.com/office/powerpoint/2010/main" val="230540812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BADBAC"/>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9F18F-C49A-4007-8A80-F3C3A103187A}"/>
              </a:ext>
            </a:extLst>
          </p:cNvPr>
          <p:cNvSpPr>
            <a:spLocks noGrp="1"/>
          </p:cNvSpPr>
          <p:nvPr>
            <p:ph type="title"/>
          </p:nvPr>
        </p:nvSpPr>
        <p:spPr>
          <a:xfrm>
            <a:off x="579120" y="365126"/>
            <a:ext cx="11018520" cy="1287212"/>
          </a:xfrm>
          <a:solidFill>
            <a:schemeClr val="bg1"/>
          </a:solidFill>
        </p:spPr>
        <p:txBody>
          <a:bodyPr/>
          <a:lstStyle/>
          <a:p>
            <a:pPr algn="ctr"/>
            <a:r>
              <a:rPr lang="en-GB" b="1" u="sng" dirty="0"/>
              <a:t>School Nurse at Cardiff High School</a:t>
            </a:r>
          </a:p>
        </p:txBody>
      </p:sp>
      <p:pic>
        <p:nvPicPr>
          <p:cNvPr id="4" name="Picture 3">
            <a:extLst>
              <a:ext uri="{FF2B5EF4-FFF2-40B4-BE49-F238E27FC236}">
                <a16:creationId xmlns:a16="http://schemas.microsoft.com/office/drawing/2014/main" id="{1EE12D7D-FE86-4559-B420-817429AA5AA8}"/>
              </a:ext>
            </a:extLst>
          </p:cNvPr>
          <p:cNvPicPr>
            <a:picLocks noChangeAspect="1"/>
          </p:cNvPicPr>
          <p:nvPr/>
        </p:nvPicPr>
        <p:blipFill rotWithShape="1">
          <a:blip r:embed="rId3"/>
          <a:srcRect b="74320"/>
          <a:stretch/>
        </p:blipFill>
        <p:spPr>
          <a:xfrm>
            <a:off x="312821" y="303975"/>
            <a:ext cx="11566358" cy="1605036"/>
          </a:xfrm>
          <a:prstGeom prst="rect">
            <a:avLst/>
          </a:prstGeom>
        </p:spPr>
      </p:pic>
      <p:sp>
        <p:nvSpPr>
          <p:cNvPr id="7" name="TextBox 6">
            <a:extLst>
              <a:ext uri="{FF2B5EF4-FFF2-40B4-BE49-F238E27FC236}">
                <a16:creationId xmlns:a16="http://schemas.microsoft.com/office/drawing/2014/main" id="{49B7FD79-B8EB-4FEF-B344-01EB9A820A4B}"/>
              </a:ext>
            </a:extLst>
          </p:cNvPr>
          <p:cNvSpPr txBox="1"/>
          <p:nvPr/>
        </p:nvSpPr>
        <p:spPr>
          <a:xfrm>
            <a:off x="2294021" y="786063"/>
            <a:ext cx="6320590" cy="707886"/>
          </a:xfrm>
          <a:prstGeom prst="rect">
            <a:avLst/>
          </a:prstGeom>
          <a:solidFill>
            <a:schemeClr val="bg1"/>
          </a:solidFill>
        </p:spPr>
        <p:txBody>
          <a:bodyPr wrap="square" rtlCol="0">
            <a:spAutoFit/>
          </a:bodyPr>
          <a:lstStyle/>
          <a:p>
            <a:pPr algn="ctr"/>
            <a:r>
              <a:rPr lang="en-GB" sz="4000" b="1" dirty="0"/>
              <a:t>Sleep Hygiene</a:t>
            </a:r>
          </a:p>
        </p:txBody>
      </p:sp>
      <p:sp>
        <p:nvSpPr>
          <p:cNvPr id="8" name="Rectangle 7">
            <a:extLst>
              <a:ext uri="{FF2B5EF4-FFF2-40B4-BE49-F238E27FC236}">
                <a16:creationId xmlns:a16="http://schemas.microsoft.com/office/drawing/2014/main" id="{5AC652AE-C750-4016-80C3-FF018694C412}"/>
              </a:ext>
            </a:extLst>
          </p:cNvPr>
          <p:cNvSpPr/>
          <p:nvPr/>
        </p:nvSpPr>
        <p:spPr>
          <a:xfrm>
            <a:off x="8614611" y="786063"/>
            <a:ext cx="898357" cy="57751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B775A079-744B-4717-BE7B-D1F82D79D723}"/>
              </a:ext>
            </a:extLst>
          </p:cNvPr>
          <p:cNvSpPr txBox="1"/>
          <p:nvPr/>
        </p:nvSpPr>
        <p:spPr>
          <a:xfrm>
            <a:off x="6908441" y="1966960"/>
            <a:ext cx="4970738" cy="4770537"/>
          </a:xfrm>
          <a:prstGeom prst="rect">
            <a:avLst/>
          </a:prstGeom>
          <a:solidFill>
            <a:schemeClr val="bg1"/>
          </a:solidFill>
        </p:spPr>
        <p:txBody>
          <a:bodyPr wrap="square" rtlCol="0">
            <a:spAutoFit/>
          </a:bodyPr>
          <a:lstStyle/>
          <a:p>
            <a:pPr algn="ctr"/>
            <a:r>
              <a:rPr lang="en-GB" sz="2100" b="1" dirty="0">
                <a:latin typeface="Comic Sans MS" panose="030F0702030302020204" pitchFamily="66" charset="0"/>
              </a:rPr>
              <a:t>Your morning routine is also very important!</a:t>
            </a:r>
          </a:p>
          <a:p>
            <a:pPr algn="ctr"/>
            <a:endParaRPr lang="en-GB" sz="2100" b="1" dirty="0">
              <a:latin typeface="Comic Sans MS" panose="030F0702030302020204" pitchFamily="66" charset="0"/>
            </a:endParaRPr>
          </a:p>
          <a:p>
            <a:pPr algn="ctr"/>
            <a:endParaRPr lang="en-GB" sz="2100" b="1" dirty="0">
              <a:latin typeface="Comic Sans MS" panose="030F0702030302020204" pitchFamily="66" charset="0"/>
            </a:endParaRPr>
          </a:p>
          <a:p>
            <a:pPr algn="just"/>
            <a:r>
              <a:rPr lang="en-GB" sz="2000" dirty="0">
                <a:latin typeface="Comic Sans MS" panose="030F0702030302020204" pitchFamily="66" charset="0"/>
              </a:rPr>
              <a:t>Waking up and reaching for your phone alters the natural pattern of your brain waves, skipping over theta and alpha states.  </a:t>
            </a:r>
          </a:p>
          <a:p>
            <a:pPr algn="just"/>
            <a:endParaRPr lang="en-GB" sz="2000" dirty="0">
              <a:latin typeface="Comic Sans MS" panose="030F0702030302020204" pitchFamily="66" charset="0"/>
            </a:endParaRPr>
          </a:p>
          <a:p>
            <a:pPr algn="just"/>
            <a:r>
              <a:rPr lang="en-GB" sz="2000" dirty="0">
                <a:latin typeface="Comic Sans MS" panose="030F0702030302020204" pitchFamily="66" charset="0"/>
              </a:rPr>
              <a:t>Disruption of this pattern can increase the likelihood of feeling anxious or becoming hyper-vigilant.  </a:t>
            </a:r>
          </a:p>
          <a:p>
            <a:pPr algn="ctr"/>
            <a:endParaRPr lang="en-GB" sz="2000" dirty="0">
              <a:latin typeface="Comic Sans MS" panose="030F0702030302020204" pitchFamily="66" charset="0"/>
            </a:endParaRPr>
          </a:p>
          <a:p>
            <a:pPr algn="ctr"/>
            <a:endParaRPr lang="en-GB" sz="2000" dirty="0">
              <a:latin typeface="Comic Sans MS" panose="030F0702030302020204" pitchFamily="66" charset="0"/>
            </a:endParaRPr>
          </a:p>
          <a:p>
            <a:pPr algn="ctr"/>
            <a:endParaRPr lang="en-GB" sz="2000" dirty="0">
              <a:latin typeface="Comic Sans MS" panose="030F0702030302020204" pitchFamily="66" charset="0"/>
            </a:endParaRPr>
          </a:p>
        </p:txBody>
      </p:sp>
      <p:sp>
        <p:nvSpPr>
          <p:cNvPr id="6" name="Content Placeholder 5">
            <a:extLst>
              <a:ext uri="{FF2B5EF4-FFF2-40B4-BE49-F238E27FC236}">
                <a16:creationId xmlns:a16="http://schemas.microsoft.com/office/drawing/2014/main" id="{3C130060-55BD-4C27-AFB4-CC07D9986456}"/>
              </a:ext>
            </a:extLst>
          </p:cNvPr>
          <p:cNvSpPr>
            <a:spLocks noGrp="1"/>
          </p:cNvSpPr>
          <p:nvPr>
            <p:ph idx="1"/>
          </p:nvPr>
        </p:nvSpPr>
        <p:spPr>
          <a:xfrm>
            <a:off x="838200" y="1825625"/>
            <a:ext cx="4776216" cy="4351338"/>
          </a:xfrm>
        </p:spPr>
        <p:txBody>
          <a:bodyPr/>
          <a:lstStyle/>
          <a:p>
            <a:endParaRPr lang="en-GB" dirty="0"/>
          </a:p>
        </p:txBody>
      </p:sp>
      <p:pic>
        <p:nvPicPr>
          <p:cNvPr id="16" name="Picture 15">
            <a:extLst>
              <a:ext uri="{FF2B5EF4-FFF2-40B4-BE49-F238E27FC236}">
                <a16:creationId xmlns:a16="http://schemas.microsoft.com/office/drawing/2014/main" id="{7F648C66-8758-46D8-807E-D9BF7E5C3635}"/>
              </a:ext>
            </a:extLst>
          </p:cNvPr>
          <p:cNvPicPr>
            <a:picLocks noChangeAspect="1"/>
          </p:cNvPicPr>
          <p:nvPr/>
        </p:nvPicPr>
        <p:blipFill>
          <a:blip r:embed="rId4"/>
          <a:stretch>
            <a:fillRect/>
          </a:stretch>
        </p:blipFill>
        <p:spPr>
          <a:xfrm>
            <a:off x="196024" y="1966960"/>
            <a:ext cx="6712417" cy="4749614"/>
          </a:xfrm>
          <a:prstGeom prst="rect">
            <a:avLst/>
          </a:prstGeom>
        </p:spPr>
      </p:pic>
    </p:spTree>
    <p:extLst>
      <p:ext uri="{BB962C8B-B14F-4D97-AF65-F5344CB8AC3E}">
        <p14:creationId xmlns:p14="http://schemas.microsoft.com/office/powerpoint/2010/main" val="183630982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BADBAC"/>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9F18F-C49A-4007-8A80-F3C3A103187A}"/>
              </a:ext>
            </a:extLst>
          </p:cNvPr>
          <p:cNvSpPr>
            <a:spLocks noGrp="1"/>
          </p:cNvSpPr>
          <p:nvPr>
            <p:ph type="title"/>
          </p:nvPr>
        </p:nvSpPr>
        <p:spPr>
          <a:xfrm>
            <a:off x="579120" y="365126"/>
            <a:ext cx="11018520" cy="1287212"/>
          </a:xfrm>
          <a:solidFill>
            <a:schemeClr val="bg1"/>
          </a:solidFill>
        </p:spPr>
        <p:txBody>
          <a:bodyPr/>
          <a:lstStyle/>
          <a:p>
            <a:pPr algn="ctr"/>
            <a:r>
              <a:rPr lang="en-GB" b="1" u="sng" dirty="0"/>
              <a:t>School Nurse at Cardiff High School</a:t>
            </a:r>
          </a:p>
        </p:txBody>
      </p:sp>
      <p:pic>
        <p:nvPicPr>
          <p:cNvPr id="4" name="Picture 3">
            <a:extLst>
              <a:ext uri="{FF2B5EF4-FFF2-40B4-BE49-F238E27FC236}">
                <a16:creationId xmlns:a16="http://schemas.microsoft.com/office/drawing/2014/main" id="{1EE12D7D-FE86-4559-B420-817429AA5AA8}"/>
              </a:ext>
            </a:extLst>
          </p:cNvPr>
          <p:cNvPicPr>
            <a:picLocks noChangeAspect="1"/>
          </p:cNvPicPr>
          <p:nvPr/>
        </p:nvPicPr>
        <p:blipFill rotWithShape="1">
          <a:blip r:embed="rId3"/>
          <a:srcRect b="74320"/>
          <a:stretch/>
        </p:blipFill>
        <p:spPr>
          <a:xfrm>
            <a:off x="312821" y="303975"/>
            <a:ext cx="11566358" cy="1605036"/>
          </a:xfrm>
          <a:prstGeom prst="rect">
            <a:avLst/>
          </a:prstGeom>
        </p:spPr>
      </p:pic>
      <p:sp>
        <p:nvSpPr>
          <p:cNvPr id="7" name="TextBox 6">
            <a:extLst>
              <a:ext uri="{FF2B5EF4-FFF2-40B4-BE49-F238E27FC236}">
                <a16:creationId xmlns:a16="http://schemas.microsoft.com/office/drawing/2014/main" id="{49B7FD79-B8EB-4FEF-B344-01EB9A820A4B}"/>
              </a:ext>
            </a:extLst>
          </p:cNvPr>
          <p:cNvSpPr txBox="1"/>
          <p:nvPr/>
        </p:nvSpPr>
        <p:spPr>
          <a:xfrm>
            <a:off x="2294021" y="786063"/>
            <a:ext cx="6320590" cy="707886"/>
          </a:xfrm>
          <a:prstGeom prst="rect">
            <a:avLst/>
          </a:prstGeom>
          <a:solidFill>
            <a:schemeClr val="bg1"/>
          </a:solidFill>
        </p:spPr>
        <p:txBody>
          <a:bodyPr wrap="square" rtlCol="0">
            <a:spAutoFit/>
          </a:bodyPr>
          <a:lstStyle/>
          <a:p>
            <a:pPr algn="ctr"/>
            <a:r>
              <a:rPr lang="en-GB" sz="4000" b="1" dirty="0"/>
              <a:t>Sleep Hygiene</a:t>
            </a:r>
          </a:p>
        </p:txBody>
      </p:sp>
      <p:sp>
        <p:nvSpPr>
          <p:cNvPr id="8" name="Rectangle 7">
            <a:extLst>
              <a:ext uri="{FF2B5EF4-FFF2-40B4-BE49-F238E27FC236}">
                <a16:creationId xmlns:a16="http://schemas.microsoft.com/office/drawing/2014/main" id="{5AC652AE-C750-4016-80C3-FF018694C412}"/>
              </a:ext>
            </a:extLst>
          </p:cNvPr>
          <p:cNvSpPr/>
          <p:nvPr/>
        </p:nvSpPr>
        <p:spPr>
          <a:xfrm>
            <a:off x="8614611" y="786063"/>
            <a:ext cx="898357" cy="57751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B775A079-744B-4717-BE7B-D1F82D79D723}"/>
              </a:ext>
            </a:extLst>
          </p:cNvPr>
          <p:cNvSpPr txBox="1"/>
          <p:nvPr/>
        </p:nvSpPr>
        <p:spPr>
          <a:xfrm>
            <a:off x="6908441" y="1966960"/>
            <a:ext cx="4970738" cy="4770537"/>
          </a:xfrm>
          <a:prstGeom prst="rect">
            <a:avLst/>
          </a:prstGeom>
          <a:solidFill>
            <a:schemeClr val="bg1"/>
          </a:solidFill>
        </p:spPr>
        <p:txBody>
          <a:bodyPr wrap="square" rtlCol="0">
            <a:spAutoFit/>
          </a:bodyPr>
          <a:lstStyle/>
          <a:p>
            <a:pPr algn="ctr"/>
            <a:r>
              <a:rPr lang="en-GB" sz="2100" b="1" dirty="0">
                <a:latin typeface="Comic Sans MS" panose="030F0702030302020204" pitchFamily="66" charset="0"/>
              </a:rPr>
              <a:t>Your morning routine is also very important!</a:t>
            </a:r>
          </a:p>
          <a:p>
            <a:pPr algn="ctr"/>
            <a:endParaRPr lang="en-GB" sz="2100" b="1" dirty="0">
              <a:latin typeface="Comic Sans MS" panose="030F0702030302020204" pitchFamily="66" charset="0"/>
            </a:endParaRPr>
          </a:p>
          <a:p>
            <a:pPr algn="ctr"/>
            <a:endParaRPr lang="en-GB" sz="2100" b="1" dirty="0">
              <a:latin typeface="Comic Sans MS" panose="030F0702030302020204" pitchFamily="66" charset="0"/>
            </a:endParaRPr>
          </a:p>
          <a:p>
            <a:pPr algn="just"/>
            <a:r>
              <a:rPr lang="en-GB" sz="2000" dirty="0">
                <a:latin typeface="Comic Sans MS" panose="030F0702030302020204" pitchFamily="66" charset="0"/>
              </a:rPr>
              <a:t>Waking up and reaching for your phone alters the natural pattern of your brain waves, skipping over theta and alpha states.  </a:t>
            </a:r>
          </a:p>
          <a:p>
            <a:pPr algn="just"/>
            <a:endParaRPr lang="en-GB" sz="2000" dirty="0">
              <a:latin typeface="Comic Sans MS" panose="030F0702030302020204" pitchFamily="66" charset="0"/>
            </a:endParaRPr>
          </a:p>
          <a:p>
            <a:pPr algn="just"/>
            <a:r>
              <a:rPr lang="en-GB" sz="2000" dirty="0">
                <a:latin typeface="Comic Sans MS" panose="030F0702030302020204" pitchFamily="66" charset="0"/>
              </a:rPr>
              <a:t>Disruption of this pattern can increase the likelihood of feeling anxious or becoming hyper-vigilant.  </a:t>
            </a:r>
          </a:p>
          <a:p>
            <a:pPr algn="ctr"/>
            <a:endParaRPr lang="en-GB" sz="2000" dirty="0">
              <a:latin typeface="Comic Sans MS" panose="030F0702030302020204" pitchFamily="66" charset="0"/>
            </a:endParaRPr>
          </a:p>
          <a:p>
            <a:pPr algn="ctr"/>
            <a:endParaRPr lang="en-GB" sz="2000" dirty="0">
              <a:latin typeface="Comic Sans MS" panose="030F0702030302020204" pitchFamily="66" charset="0"/>
            </a:endParaRPr>
          </a:p>
          <a:p>
            <a:pPr algn="ctr"/>
            <a:endParaRPr lang="en-GB" sz="2000" dirty="0">
              <a:latin typeface="Comic Sans MS" panose="030F0702030302020204" pitchFamily="66" charset="0"/>
            </a:endParaRPr>
          </a:p>
        </p:txBody>
      </p:sp>
      <p:sp>
        <p:nvSpPr>
          <p:cNvPr id="6" name="Content Placeholder 5">
            <a:extLst>
              <a:ext uri="{FF2B5EF4-FFF2-40B4-BE49-F238E27FC236}">
                <a16:creationId xmlns:a16="http://schemas.microsoft.com/office/drawing/2014/main" id="{3C130060-55BD-4C27-AFB4-CC07D9986456}"/>
              </a:ext>
            </a:extLst>
          </p:cNvPr>
          <p:cNvSpPr>
            <a:spLocks noGrp="1"/>
          </p:cNvSpPr>
          <p:nvPr>
            <p:ph idx="1"/>
          </p:nvPr>
        </p:nvSpPr>
        <p:spPr>
          <a:xfrm>
            <a:off x="838200" y="1825625"/>
            <a:ext cx="4776216" cy="4351338"/>
          </a:xfrm>
        </p:spPr>
        <p:txBody>
          <a:bodyPr/>
          <a:lstStyle/>
          <a:p>
            <a:endParaRPr lang="en-GB" dirty="0"/>
          </a:p>
        </p:txBody>
      </p:sp>
      <p:pic>
        <p:nvPicPr>
          <p:cNvPr id="16" name="Picture 15">
            <a:extLst>
              <a:ext uri="{FF2B5EF4-FFF2-40B4-BE49-F238E27FC236}">
                <a16:creationId xmlns:a16="http://schemas.microsoft.com/office/drawing/2014/main" id="{7F648C66-8758-46D8-807E-D9BF7E5C3635}"/>
              </a:ext>
            </a:extLst>
          </p:cNvPr>
          <p:cNvPicPr>
            <a:picLocks noChangeAspect="1"/>
          </p:cNvPicPr>
          <p:nvPr/>
        </p:nvPicPr>
        <p:blipFill>
          <a:blip r:embed="rId4"/>
          <a:stretch>
            <a:fillRect/>
          </a:stretch>
        </p:blipFill>
        <p:spPr>
          <a:xfrm>
            <a:off x="196024" y="1966960"/>
            <a:ext cx="6712417" cy="4749614"/>
          </a:xfrm>
          <a:prstGeom prst="rect">
            <a:avLst/>
          </a:prstGeom>
        </p:spPr>
      </p:pic>
      <p:sp>
        <p:nvSpPr>
          <p:cNvPr id="3" name="Rectangle 2">
            <a:extLst>
              <a:ext uri="{FF2B5EF4-FFF2-40B4-BE49-F238E27FC236}">
                <a16:creationId xmlns:a16="http://schemas.microsoft.com/office/drawing/2014/main" id="{5EDEA8A2-F2C6-4726-B3F7-2165152BAE65}"/>
              </a:ext>
            </a:extLst>
          </p:cNvPr>
          <p:cNvSpPr/>
          <p:nvPr/>
        </p:nvSpPr>
        <p:spPr>
          <a:xfrm>
            <a:off x="0" y="0"/>
            <a:ext cx="12192000" cy="6858000"/>
          </a:xfrm>
          <a:prstGeom prst="rect">
            <a:avLst/>
          </a:prstGeom>
          <a:solidFill>
            <a:schemeClr val="bg1">
              <a:alpha val="7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descr="https://the-happy-project.com/wp-content/uploads/2017/04/restriced_area-217x300.png">
            <a:extLst>
              <a:ext uri="{FF2B5EF4-FFF2-40B4-BE49-F238E27FC236}">
                <a16:creationId xmlns:a16="http://schemas.microsoft.com/office/drawing/2014/main" id="{C39F7D40-6114-459F-B7BC-DD116D7B85A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12794" y="485354"/>
            <a:ext cx="4389672" cy="60686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529441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BADBAC"/>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9F18F-C49A-4007-8A80-F3C3A103187A}"/>
              </a:ext>
            </a:extLst>
          </p:cNvPr>
          <p:cNvSpPr>
            <a:spLocks noGrp="1"/>
          </p:cNvSpPr>
          <p:nvPr>
            <p:ph type="title"/>
          </p:nvPr>
        </p:nvSpPr>
        <p:spPr>
          <a:xfrm>
            <a:off x="838200" y="365125"/>
            <a:ext cx="6281057" cy="1325563"/>
          </a:xfrm>
          <a:solidFill>
            <a:schemeClr val="bg1"/>
          </a:solidFill>
        </p:spPr>
        <p:txBody>
          <a:bodyPr>
            <a:normAutofit fontScale="90000"/>
          </a:bodyPr>
          <a:lstStyle/>
          <a:p>
            <a:r>
              <a:rPr lang="en-GB" sz="4800" b="1" dirty="0">
                <a:latin typeface="Candara" panose="020E0502030303020204" pitchFamily="34" charset="0"/>
              </a:rPr>
              <a:t>Advice on how to talk about mental health from   </a:t>
            </a:r>
          </a:p>
        </p:txBody>
      </p:sp>
      <p:sp>
        <p:nvSpPr>
          <p:cNvPr id="3" name="Content Placeholder 2">
            <a:extLst>
              <a:ext uri="{FF2B5EF4-FFF2-40B4-BE49-F238E27FC236}">
                <a16:creationId xmlns:a16="http://schemas.microsoft.com/office/drawing/2014/main" id="{22942A14-2228-4CA6-B03F-14861653E884}"/>
              </a:ext>
            </a:extLst>
          </p:cNvPr>
          <p:cNvSpPr>
            <a:spLocks noGrp="1"/>
          </p:cNvSpPr>
          <p:nvPr>
            <p:ph idx="1"/>
          </p:nvPr>
        </p:nvSpPr>
        <p:spPr>
          <a:xfrm>
            <a:off x="838200" y="1825625"/>
            <a:ext cx="10515600" cy="4667250"/>
          </a:xfrm>
          <a:solidFill>
            <a:schemeClr val="bg1"/>
          </a:solidFill>
        </p:spPr>
        <p:txBody>
          <a:bodyPr>
            <a:normAutofit lnSpcReduction="10000"/>
          </a:bodyPr>
          <a:lstStyle/>
          <a:p>
            <a:pPr marL="0" indent="0">
              <a:buNone/>
            </a:pPr>
            <a:r>
              <a:rPr lang="en-GB" b="1" dirty="0"/>
              <a:t>Complete an activity together to help make the talk less formal. </a:t>
            </a:r>
          </a:p>
          <a:p>
            <a:pPr marL="0" indent="0">
              <a:buNone/>
            </a:pPr>
            <a:r>
              <a:rPr lang="en-GB" b="1" dirty="0"/>
              <a:t>Some ideas include:</a:t>
            </a:r>
          </a:p>
          <a:p>
            <a:r>
              <a:rPr lang="en-GB" dirty="0">
                <a:latin typeface="Candara" panose="020E0502030303020204" pitchFamily="34" charset="0"/>
              </a:rPr>
              <a:t>Take a walk </a:t>
            </a:r>
          </a:p>
          <a:p>
            <a:r>
              <a:rPr lang="en-GB" dirty="0">
                <a:latin typeface="Candara" panose="020E0502030303020204" pitchFamily="34" charset="0"/>
              </a:rPr>
              <a:t>Go for a drive</a:t>
            </a:r>
          </a:p>
          <a:p>
            <a:r>
              <a:rPr lang="en-GB" dirty="0">
                <a:latin typeface="Candara" panose="020E0502030303020204" pitchFamily="34" charset="0"/>
              </a:rPr>
              <a:t>Ready, set… BAKE</a:t>
            </a:r>
          </a:p>
          <a:p>
            <a:r>
              <a:rPr lang="en-GB" dirty="0">
                <a:latin typeface="Candara" panose="020E0502030303020204" pitchFamily="34" charset="0"/>
              </a:rPr>
              <a:t>Create something together (a jigsaw, etc)</a:t>
            </a:r>
          </a:p>
          <a:p>
            <a:r>
              <a:rPr lang="en-GB" dirty="0">
                <a:latin typeface="Candara" panose="020E0502030303020204" pitchFamily="34" charset="0"/>
              </a:rPr>
              <a:t>Have a kickabout</a:t>
            </a:r>
          </a:p>
          <a:p>
            <a:r>
              <a:rPr lang="en-GB" dirty="0">
                <a:latin typeface="Candara" panose="020E0502030303020204" pitchFamily="34" charset="0"/>
              </a:rPr>
              <a:t>Share your music</a:t>
            </a:r>
          </a:p>
          <a:p>
            <a:r>
              <a:rPr lang="en-GB" dirty="0">
                <a:latin typeface="Candara" panose="020E0502030303020204" pitchFamily="34" charset="0"/>
              </a:rPr>
              <a:t>Use some adult colouring in books</a:t>
            </a:r>
          </a:p>
          <a:p>
            <a:r>
              <a:rPr lang="en-GB" dirty="0">
                <a:latin typeface="Candara" panose="020E0502030303020204" pitchFamily="34" charset="0"/>
              </a:rPr>
              <a:t>Yoga</a:t>
            </a:r>
          </a:p>
        </p:txBody>
      </p:sp>
      <p:pic>
        <p:nvPicPr>
          <p:cNvPr id="4" name="Picture 3">
            <a:extLst>
              <a:ext uri="{FF2B5EF4-FFF2-40B4-BE49-F238E27FC236}">
                <a16:creationId xmlns:a16="http://schemas.microsoft.com/office/drawing/2014/main" id="{D5374CC2-8419-4D8D-8806-34B84AC9061C}"/>
              </a:ext>
            </a:extLst>
          </p:cNvPr>
          <p:cNvPicPr>
            <a:picLocks noChangeAspect="1"/>
          </p:cNvPicPr>
          <p:nvPr/>
        </p:nvPicPr>
        <p:blipFill>
          <a:blip r:embed="rId3"/>
          <a:stretch>
            <a:fillRect/>
          </a:stretch>
        </p:blipFill>
        <p:spPr>
          <a:xfrm>
            <a:off x="7001556" y="365125"/>
            <a:ext cx="4352244" cy="1325562"/>
          </a:xfrm>
          <a:prstGeom prst="rect">
            <a:avLst/>
          </a:prstGeom>
        </p:spPr>
      </p:pic>
      <p:pic>
        <p:nvPicPr>
          <p:cNvPr id="5" name="Picture 4">
            <a:extLst>
              <a:ext uri="{FF2B5EF4-FFF2-40B4-BE49-F238E27FC236}">
                <a16:creationId xmlns:a16="http://schemas.microsoft.com/office/drawing/2014/main" id="{82D14322-AD46-45EF-896A-86876F1FA3AE}"/>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0140043" y="5267892"/>
            <a:ext cx="1023256" cy="1023256"/>
          </a:xfrm>
          <a:prstGeom prst="rect">
            <a:avLst/>
          </a:prstGeom>
          <a:noFill/>
        </p:spPr>
      </p:pic>
    </p:spTree>
    <p:extLst>
      <p:ext uri="{BB962C8B-B14F-4D97-AF65-F5344CB8AC3E}">
        <p14:creationId xmlns:p14="http://schemas.microsoft.com/office/powerpoint/2010/main" val="114534733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BADBAC"/>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9F18F-C49A-4007-8A80-F3C3A103187A}"/>
              </a:ext>
            </a:extLst>
          </p:cNvPr>
          <p:cNvSpPr>
            <a:spLocks noGrp="1"/>
          </p:cNvSpPr>
          <p:nvPr>
            <p:ph type="title"/>
          </p:nvPr>
        </p:nvSpPr>
        <p:spPr>
          <a:xfrm>
            <a:off x="427483" y="1628668"/>
            <a:ext cx="2728626" cy="3600664"/>
          </a:xfrm>
          <a:solidFill>
            <a:schemeClr val="bg1"/>
          </a:solidFill>
        </p:spPr>
        <p:txBody>
          <a:bodyPr>
            <a:normAutofit/>
          </a:bodyPr>
          <a:lstStyle/>
          <a:p>
            <a:pPr algn="just"/>
            <a:r>
              <a:rPr lang="en-GB" sz="3200" b="1" dirty="0">
                <a:latin typeface="Candara" panose="020E0502030303020204" pitchFamily="34" charset="0"/>
              </a:rPr>
              <a:t>Conservations prompts like things can be really useful to start off a discussion.</a:t>
            </a:r>
          </a:p>
        </p:txBody>
      </p:sp>
      <p:pic>
        <p:nvPicPr>
          <p:cNvPr id="4" name="Picture 3">
            <a:extLst>
              <a:ext uri="{FF2B5EF4-FFF2-40B4-BE49-F238E27FC236}">
                <a16:creationId xmlns:a16="http://schemas.microsoft.com/office/drawing/2014/main" id="{D5374CC2-8419-4D8D-8806-34B84AC9061C}"/>
              </a:ext>
            </a:extLst>
          </p:cNvPr>
          <p:cNvPicPr>
            <a:picLocks noChangeAspect="1"/>
          </p:cNvPicPr>
          <p:nvPr/>
        </p:nvPicPr>
        <p:blipFill>
          <a:blip r:embed="rId3"/>
          <a:stretch>
            <a:fillRect/>
          </a:stretch>
        </p:blipFill>
        <p:spPr>
          <a:xfrm>
            <a:off x="303175" y="341313"/>
            <a:ext cx="2977243" cy="906779"/>
          </a:xfrm>
          <a:prstGeom prst="rect">
            <a:avLst/>
          </a:prstGeom>
        </p:spPr>
      </p:pic>
      <p:pic>
        <p:nvPicPr>
          <p:cNvPr id="7" name="Picture 6">
            <a:extLst>
              <a:ext uri="{FF2B5EF4-FFF2-40B4-BE49-F238E27FC236}">
                <a16:creationId xmlns:a16="http://schemas.microsoft.com/office/drawing/2014/main" id="{1024FF8B-3CD6-4FF2-8374-5370A6C176E3}"/>
              </a:ext>
            </a:extLst>
          </p:cNvPr>
          <p:cNvPicPr>
            <a:picLocks noChangeAspect="1"/>
          </p:cNvPicPr>
          <p:nvPr/>
        </p:nvPicPr>
        <p:blipFill>
          <a:blip r:embed="rId4"/>
          <a:stretch>
            <a:fillRect/>
          </a:stretch>
        </p:blipFill>
        <p:spPr>
          <a:xfrm>
            <a:off x="3422062" y="341313"/>
            <a:ext cx="8466763" cy="6090557"/>
          </a:xfrm>
          <a:prstGeom prst="rect">
            <a:avLst/>
          </a:prstGeom>
        </p:spPr>
      </p:pic>
      <p:pic>
        <p:nvPicPr>
          <p:cNvPr id="8" name="Picture 7">
            <a:extLst>
              <a:ext uri="{FF2B5EF4-FFF2-40B4-BE49-F238E27FC236}">
                <a16:creationId xmlns:a16="http://schemas.microsoft.com/office/drawing/2014/main" id="{33AA613E-B00D-4D17-B738-2599697C5FF0}"/>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1280168" y="5493431"/>
            <a:ext cx="1023256" cy="1023256"/>
          </a:xfrm>
          <a:prstGeom prst="rect">
            <a:avLst/>
          </a:prstGeom>
          <a:noFill/>
        </p:spPr>
      </p:pic>
    </p:spTree>
    <p:extLst>
      <p:ext uri="{BB962C8B-B14F-4D97-AF65-F5344CB8AC3E}">
        <p14:creationId xmlns:p14="http://schemas.microsoft.com/office/powerpoint/2010/main" val="319390864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BADBAC"/>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9F18F-C49A-4007-8A80-F3C3A103187A}"/>
              </a:ext>
            </a:extLst>
          </p:cNvPr>
          <p:cNvSpPr>
            <a:spLocks noGrp="1"/>
          </p:cNvSpPr>
          <p:nvPr>
            <p:ph type="title"/>
          </p:nvPr>
        </p:nvSpPr>
        <p:spPr>
          <a:xfrm>
            <a:off x="427483" y="1628668"/>
            <a:ext cx="2728626" cy="3600664"/>
          </a:xfrm>
          <a:solidFill>
            <a:schemeClr val="bg1"/>
          </a:solidFill>
        </p:spPr>
        <p:txBody>
          <a:bodyPr>
            <a:normAutofit/>
          </a:bodyPr>
          <a:lstStyle/>
          <a:p>
            <a:pPr algn="ctr"/>
            <a:r>
              <a:rPr lang="en-GB" sz="3200" b="1" dirty="0">
                <a:latin typeface="Candara" panose="020E0502030303020204" pitchFamily="34" charset="0"/>
              </a:rPr>
              <a:t>Using more direct language can help your child open up when used at the right time.</a:t>
            </a:r>
          </a:p>
        </p:txBody>
      </p:sp>
      <p:pic>
        <p:nvPicPr>
          <p:cNvPr id="4" name="Picture 3">
            <a:extLst>
              <a:ext uri="{FF2B5EF4-FFF2-40B4-BE49-F238E27FC236}">
                <a16:creationId xmlns:a16="http://schemas.microsoft.com/office/drawing/2014/main" id="{D5374CC2-8419-4D8D-8806-34B84AC9061C}"/>
              </a:ext>
            </a:extLst>
          </p:cNvPr>
          <p:cNvPicPr>
            <a:picLocks noChangeAspect="1"/>
          </p:cNvPicPr>
          <p:nvPr/>
        </p:nvPicPr>
        <p:blipFill>
          <a:blip r:embed="rId3"/>
          <a:stretch>
            <a:fillRect/>
          </a:stretch>
        </p:blipFill>
        <p:spPr>
          <a:xfrm>
            <a:off x="303175" y="341313"/>
            <a:ext cx="2977243" cy="906779"/>
          </a:xfrm>
          <a:prstGeom prst="rect">
            <a:avLst/>
          </a:prstGeom>
        </p:spPr>
      </p:pic>
      <p:pic>
        <p:nvPicPr>
          <p:cNvPr id="3" name="Picture 2">
            <a:extLst>
              <a:ext uri="{FF2B5EF4-FFF2-40B4-BE49-F238E27FC236}">
                <a16:creationId xmlns:a16="http://schemas.microsoft.com/office/drawing/2014/main" id="{04817445-4E72-4B1F-BF0C-1E4F3C91D1D2}"/>
              </a:ext>
            </a:extLst>
          </p:cNvPr>
          <p:cNvPicPr>
            <a:picLocks noChangeAspect="1"/>
          </p:cNvPicPr>
          <p:nvPr/>
        </p:nvPicPr>
        <p:blipFill rotWithShape="1">
          <a:blip r:embed="rId4"/>
          <a:srcRect l="4020" r="11500" b="2485"/>
          <a:stretch/>
        </p:blipFill>
        <p:spPr>
          <a:xfrm>
            <a:off x="3494314" y="341313"/>
            <a:ext cx="8427915" cy="5765573"/>
          </a:xfrm>
          <a:prstGeom prst="rect">
            <a:avLst/>
          </a:prstGeom>
        </p:spPr>
      </p:pic>
      <p:pic>
        <p:nvPicPr>
          <p:cNvPr id="6" name="Picture 5">
            <a:extLst>
              <a:ext uri="{FF2B5EF4-FFF2-40B4-BE49-F238E27FC236}">
                <a16:creationId xmlns:a16="http://schemas.microsoft.com/office/drawing/2014/main" id="{E590AFB7-CEC4-4B1C-8294-B03CE937C42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1280168" y="5493431"/>
            <a:ext cx="1023256" cy="1023256"/>
          </a:xfrm>
          <a:prstGeom prst="rect">
            <a:avLst/>
          </a:prstGeom>
          <a:noFill/>
        </p:spPr>
      </p:pic>
    </p:spTree>
    <p:extLst>
      <p:ext uri="{BB962C8B-B14F-4D97-AF65-F5344CB8AC3E}">
        <p14:creationId xmlns:p14="http://schemas.microsoft.com/office/powerpoint/2010/main" val="255774768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BADBAC"/>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9F18F-C49A-4007-8A80-F3C3A103187A}"/>
              </a:ext>
            </a:extLst>
          </p:cNvPr>
          <p:cNvSpPr>
            <a:spLocks noGrp="1"/>
          </p:cNvSpPr>
          <p:nvPr>
            <p:ph type="title"/>
          </p:nvPr>
        </p:nvSpPr>
        <p:spPr>
          <a:xfrm>
            <a:off x="427483" y="1628668"/>
            <a:ext cx="2728626" cy="3600664"/>
          </a:xfrm>
          <a:solidFill>
            <a:schemeClr val="bg1"/>
          </a:solidFill>
        </p:spPr>
        <p:txBody>
          <a:bodyPr>
            <a:normAutofit/>
          </a:bodyPr>
          <a:lstStyle/>
          <a:p>
            <a:pPr algn="ctr"/>
            <a:r>
              <a:rPr lang="en-GB" sz="3200" b="1" dirty="0">
                <a:latin typeface="Candara" panose="020E0502030303020204" pitchFamily="34" charset="0"/>
              </a:rPr>
              <a:t>These prompts let your child know that you are still here for them.</a:t>
            </a:r>
          </a:p>
        </p:txBody>
      </p:sp>
      <p:pic>
        <p:nvPicPr>
          <p:cNvPr id="4" name="Picture 3">
            <a:extLst>
              <a:ext uri="{FF2B5EF4-FFF2-40B4-BE49-F238E27FC236}">
                <a16:creationId xmlns:a16="http://schemas.microsoft.com/office/drawing/2014/main" id="{D5374CC2-8419-4D8D-8806-34B84AC9061C}"/>
              </a:ext>
            </a:extLst>
          </p:cNvPr>
          <p:cNvPicPr>
            <a:picLocks noChangeAspect="1"/>
          </p:cNvPicPr>
          <p:nvPr/>
        </p:nvPicPr>
        <p:blipFill>
          <a:blip r:embed="rId3"/>
          <a:stretch>
            <a:fillRect/>
          </a:stretch>
        </p:blipFill>
        <p:spPr>
          <a:xfrm>
            <a:off x="303175" y="341313"/>
            <a:ext cx="2977243" cy="906779"/>
          </a:xfrm>
          <a:prstGeom prst="rect">
            <a:avLst/>
          </a:prstGeom>
        </p:spPr>
      </p:pic>
      <p:pic>
        <p:nvPicPr>
          <p:cNvPr id="5" name="Picture 4">
            <a:extLst>
              <a:ext uri="{FF2B5EF4-FFF2-40B4-BE49-F238E27FC236}">
                <a16:creationId xmlns:a16="http://schemas.microsoft.com/office/drawing/2014/main" id="{4A767368-D639-432A-BE8E-6751A0777406}"/>
              </a:ext>
            </a:extLst>
          </p:cNvPr>
          <p:cNvPicPr>
            <a:picLocks noChangeAspect="1"/>
          </p:cNvPicPr>
          <p:nvPr/>
        </p:nvPicPr>
        <p:blipFill>
          <a:blip r:embed="rId4"/>
          <a:stretch>
            <a:fillRect/>
          </a:stretch>
        </p:blipFill>
        <p:spPr>
          <a:xfrm>
            <a:off x="3449411" y="374433"/>
            <a:ext cx="8439414" cy="5842671"/>
          </a:xfrm>
          <a:prstGeom prst="rect">
            <a:avLst/>
          </a:prstGeom>
        </p:spPr>
      </p:pic>
      <p:pic>
        <p:nvPicPr>
          <p:cNvPr id="6" name="Picture 5">
            <a:extLst>
              <a:ext uri="{FF2B5EF4-FFF2-40B4-BE49-F238E27FC236}">
                <a16:creationId xmlns:a16="http://schemas.microsoft.com/office/drawing/2014/main" id="{C50498B8-5C81-4570-B62D-8D90E0DF6476}"/>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1280168" y="5493431"/>
            <a:ext cx="1023256" cy="1023256"/>
          </a:xfrm>
          <a:prstGeom prst="rect">
            <a:avLst/>
          </a:prstGeom>
          <a:noFill/>
        </p:spPr>
      </p:pic>
    </p:spTree>
    <p:extLst>
      <p:ext uri="{BB962C8B-B14F-4D97-AF65-F5344CB8AC3E}">
        <p14:creationId xmlns:p14="http://schemas.microsoft.com/office/powerpoint/2010/main" val="173825357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BADBAC"/>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9F18F-C49A-4007-8A80-F3C3A103187A}"/>
              </a:ext>
            </a:extLst>
          </p:cNvPr>
          <p:cNvSpPr>
            <a:spLocks noGrp="1"/>
          </p:cNvSpPr>
          <p:nvPr>
            <p:ph type="title"/>
          </p:nvPr>
        </p:nvSpPr>
        <p:spPr>
          <a:xfrm>
            <a:off x="838200" y="365125"/>
            <a:ext cx="10515600" cy="1325563"/>
          </a:xfrm>
          <a:solidFill>
            <a:schemeClr val="bg1"/>
          </a:solidFill>
        </p:spPr>
        <p:txBody>
          <a:bodyPr>
            <a:normAutofit/>
          </a:bodyPr>
          <a:lstStyle/>
          <a:p>
            <a:pPr algn="ctr"/>
            <a:r>
              <a:rPr lang="en-GB" sz="4800" b="1" dirty="0">
                <a:latin typeface="Candara" panose="020E0502030303020204" pitchFamily="34" charset="0"/>
              </a:rPr>
              <a:t>What to do next? </a:t>
            </a:r>
          </a:p>
        </p:txBody>
      </p:sp>
      <p:pic>
        <p:nvPicPr>
          <p:cNvPr id="5" name="Content Placeholder 4">
            <a:extLst>
              <a:ext uri="{FF2B5EF4-FFF2-40B4-BE49-F238E27FC236}">
                <a16:creationId xmlns:a16="http://schemas.microsoft.com/office/drawing/2014/main" id="{4ED7515C-C2BD-4D50-BCB3-3BD0E7055B86}"/>
              </a:ext>
            </a:extLst>
          </p:cNvPr>
          <p:cNvPicPr>
            <a:picLocks noGrp="1" noChangeAspect="1"/>
          </p:cNvPicPr>
          <p:nvPr>
            <p:ph idx="1"/>
          </p:nvPr>
        </p:nvPicPr>
        <p:blipFill rotWithShape="1">
          <a:blip r:embed="rId3"/>
          <a:srcRect/>
          <a:stretch/>
        </p:blipFill>
        <p:spPr>
          <a:xfrm>
            <a:off x="6096000" y="4139746"/>
            <a:ext cx="5848350" cy="2520496"/>
          </a:xfrm>
          <a:prstGeom prst="rect">
            <a:avLst/>
          </a:prstGeom>
        </p:spPr>
      </p:pic>
      <p:pic>
        <p:nvPicPr>
          <p:cNvPr id="4" name="Picture 3">
            <a:extLst>
              <a:ext uri="{FF2B5EF4-FFF2-40B4-BE49-F238E27FC236}">
                <a16:creationId xmlns:a16="http://schemas.microsoft.com/office/drawing/2014/main" id="{D5374CC2-8419-4D8D-8806-34B84AC9061C}"/>
              </a:ext>
            </a:extLst>
          </p:cNvPr>
          <p:cNvPicPr>
            <a:picLocks noChangeAspect="1"/>
          </p:cNvPicPr>
          <p:nvPr/>
        </p:nvPicPr>
        <p:blipFill>
          <a:blip r:embed="rId4"/>
          <a:stretch>
            <a:fillRect/>
          </a:stretch>
        </p:blipFill>
        <p:spPr>
          <a:xfrm>
            <a:off x="176214" y="2201080"/>
            <a:ext cx="5532788" cy="1685120"/>
          </a:xfrm>
          <a:prstGeom prst="rect">
            <a:avLst/>
          </a:prstGeom>
        </p:spPr>
      </p:pic>
      <p:pic>
        <p:nvPicPr>
          <p:cNvPr id="6" name="Picture 5">
            <a:extLst>
              <a:ext uri="{FF2B5EF4-FFF2-40B4-BE49-F238E27FC236}">
                <a16:creationId xmlns:a16="http://schemas.microsoft.com/office/drawing/2014/main" id="{EF6B01AE-577D-4085-989A-CA424138E714}"/>
              </a:ext>
            </a:extLst>
          </p:cNvPr>
          <p:cNvPicPr>
            <a:picLocks noChangeAspect="1"/>
          </p:cNvPicPr>
          <p:nvPr/>
        </p:nvPicPr>
        <p:blipFill rotWithShape="1">
          <a:blip r:embed="rId5"/>
          <a:srcRect b="7512"/>
          <a:stretch/>
        </p:blipFill>
        <p:spPr>
          <a:xfrm>
            <a:off x="6096000" y="2201080"/>
            <a:ext cx="5848350" cy="1685120"/>
          </a:xfrm>
          <a:prstGeom prst="rect">
            <a:avLst/>
          </a:prstGeom>
        </p:spPr>
      </p:pic>
      <p:pic>
        <p:nvPicPr>
          <p:cNvPr id="7" name="Picture 6">
            <a:extLst>
              <a:ext uri="{FF2B5EF4-FFF2-40B4-BE49-F238E27FC236}">
                <a16:creationId xmlns:a16="http://schemas.microsoft.com/office/drawing/2014/main" id="{F3382796-AFEA-4BDF-9BFC-0CB7A5A60AF2}"/>
              </a:ext>
            </a:extLst>
          </p:cNvPr>
          <p:cNvPicPr>
            <a:picLocks noChangeAspect="1"/>
          </p:cNvPicPr>
          <p:nvPr/>
        </p:nvPicPr>
        <p:blipFill>
          <a:blip r:embed="rId6"/>
          <a:stretch>
            <a:fillRect/>
          </a:stretch>
        </p:blipFill>
        <p:spPr>
          <a:xfrm>
            <a:off x="1123271" y="4139746"/>
            <a:ext cx="3409230" cy="1114301"/>
          </a:xfrm>
          <a:prstGeom prst="rect">
            <a:avLst/>
          </a:prstGeom>
        </p:spPr>
      </p:pic>
      <p:pic>
        <p:nvPicPr>
          <p:cNvPr id="8" name="Picture 7">
            <a:extLst>
              <a:ext uri="{FF2B5EF4-FFF2-40B4-BE49-F238E27FC236}">
                <a16:creationId xmlns:a16="http://schemas.microsoft.com/office/drawing/2014/main" id="{3862F71E-FDC9-4FA6-B42C-DB59A9942744}"/>
              </a:ext>
            </a:extLst>
          </p:cNvPr>
          <p:cNvPicPr>
            <a:picLocks noChangeAspect="1"/>
          </p:cNvPicPr>
          <p:nvPr/>
        </p:nvPicPr>
        <p:blipFill>
          <a:blip r:embed="rId7"/>
          <a:stretch>
            <a:fillRect/>
          </a:stretch>
        </p:blipFill>
        <p:spPr>
          <a:xfrm>
            <a:off x="131990" y="5412449"/>
            <a:ext cx="5848350" cy="1247793"/>
          </a:xfrm>
          <a:prstGeom prst="rect">
            <a:avLst/>
          </a:prstGeom>
        </p:spPr>
      </p:pic>
      <p:pic>
        <p:nvPicPr>
          <p:cNvPr id="9" name="Picture 8">
            <a:extLst>
              <a:ext uri="{FF2B5EF4-FFF2-40B4-BE49-F238E27FC236}">
                <a16:creationId xmlns:a16="http://schemas.microsoft.com/office/drawing/2014/main" id="{11C3D61C-087A-4039-9920-694F25E87259}"/>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10074729" y="516278"/>
            <a:ext cx="1023256" cy="1023256"/>
          </a:xfrm>
          <a:prstGeom prst="rect">
            <a:avLst/>
          </a:prstGeom>
          <a:noFill/>
        </p:spPr>
      </p:pic>
    </p:spTree>
    <p:extLst>
      <p:ext uri="{BB962C8B-B14F-4D97-AF65-F5344CB8AC3E}">
        <p14:creationId xmlns:p14="http://schemas.microsoft.com/office/powerpoint/2010/main" val="427780249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rgbClr val="BADBAC"/>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9F18F-C49A-4007-8A80-F3C3A103187A}"/>
              </a:ext>
            </a:extLst>
          </p:cNvPr>
          <p:cNvSpPr>
            <a:spLocks noGrp="1"/>
          </p:cNvSpPr>
          <p:nvPr>
            <p:ph type="title"/>
          </p:nvPr>
        </p:nvSpPr>
        <p:spPr>
          <a:xfrm>
            <a:off x="838200" y="365125"/>
            <a:ext cx="10515600" cy="1325563"/>
          </a:xfrm>
          <a:solidFill>
            <a:schemeClr val="bg1"/>
          </a:solidFill>
        </p:spPr>
        <p:txBody>
          <a:bodyPr>
            <a:normAutofit/>
          </a:bodyPr>
          <a:lstStyle/>
          <a:p>
            <a:pPr algn="ctr"/>
            <a:r>
              <a:rPr lang="en-GB" sz="4800" b="1" dirty="0">
                <a:latin typeface="Candara" panose="020E0502030303020204" pitchFamily="34" charset="0"/>
              </a:rPr>
              <a:t>How can Cardiff High help?</a:t>
            </a:r>
          </a:p>
        </p:txBody>
      </p:sp>
      <p:sp>
        <p:nvSpPr>
          <p:cNvPr id="9" name="Content Placeholder 8">
            <a:extLst>
              <a:ext uri="{FF2B5EF4-FFF2-40B4-BE49-F238E27FC236}">
                <a16:creationId xmlns:a16="http://schemas.microsoft.com/office/drawing/2014/main" id="{7D41DBF9-F771-481F-B0C0-39AEA0EB01C3}"/>
              </a:ext>
            </a:extLst>
          </p:cNvPr>
          <p:cNvSpPr>
            <a:spLocks noGrp="1"/>
          </p:cNvSpPr>
          <p:nvPr>
            <p:ph idx="1"/>
          </p:nvPr>
        </p:nvSpPr>
        <p:spPr>
          <a:xfrm>
            <a:off x="838200" y="1825624"/>
            <a:ext cx="10515600" cy="4516097"/>
          </a:xfrm>
          <a:solidFill>
            <a:schemeClr val="bg1"/>
          </a:solidFill>
        </p:spPr>
        <p:txBody>
          <a:bodyPr>
            <a:normAutofit/>
          </a:bodyPr>
          <a:lstStyle/>
          <a:p>
            <a:pPr marL="514350" indent="-514350">
              <a:buAutoNum type="arabicParenR"/>
            </a:pPr>
            <a:endParaRPr lang="en-GB" sz="3200" b="1" dirty="0">
              <a:latin typeface="Candara" panose="020E0502030303020204" pitchFamily="34" charset="0"/>
            </a:endParaRPr>
          </a:p>
          <a:p>
            <a:pPr marL="514350" indent="-514350">
              <a:buAutoNum type="arabicParenR"/>
            </a:pPr>
            <a:r>
              <a:rPr lang="en-GB" sz="3200" b="1" dirty="0">
                <a:latin typeface="Candara" panose="020E0502030303020204" pitchFamily="34" charset="0"/>
              </a:rPr>
              <a:t>You can email your child’s Achievement Leader or Head of School.</a:t>
            </a:r>
          </a:p>
          <a:p>
            <a:pPr marL="514350" indent="-514350">
              <a:buAutoNum type="arabicParenR"/>
            </a:pPr>
            <a:r>
              <a:rPr lang="en-GB" sz="3200" b="1" dirty="0">
                <a:latin typeface="Candara" panose="020E0502030303020204" pitchFamily="34" charset="0"/>
              </a:rPr>
              <a:t>You can email either myself or Mrs Yarrow.</a:t>
            </a:r>
          </a:p>
          <a:p>
            <a:pPr lvl="1"/>
            <a:r>
              <a:rPr lang="en-GB" sz="2800" b="1" dirty="0">
                <a:latin typeface="Candara" panose="020E0502030303020204" pitchFamily="34" charset="0"/>
              </a:rPr>
              <a:t>yarrowA@hwbcymru.net</a:t>
            </a:r>
          </a:p>
          <a:p>
            <a:pPr lvl="1"/>
            <a:r>
              <a:rPr lang="en-GB" sz="2800" b="1" dirty="0">
                <a:latin typeface="Candara" panose="020E0502030303020204" pitchFamily="34" charset="0"/>
              </a:rPr>
              <a:t>bennettm15@hwbcymru.net</a:t>
            </a:r>
          </a:p>
          <a:p>
            <a:pPr marL="0" indent="0">
              <a:buNone/>
            </a:pPr>
            <a:r>
              <a:rPr lang="en-GB" sz="3200" b="1" dirty="0">
                <a:latin typeface="Candara" panose="020E0502030303020204" pitchFamily="34" charset="0"/>
              </a:rPr>
              <a:t>3)   You can telephone the school and leave a message for our Achievement Team if you are not sure who to contact.</a:t>
            </a:r>
          </a:p>
          <a:p>
            <a:pPr marL="457200" lvl="1" indent="0">
              <a:buNone/>
            </a:pPr>
            <a:endParaRPr lang="en-GB" dirty="0"/>
          </a:p>
        </p:txBody>
      </p:sp>
      <p:pic>
        <p:nvPicPr>
          <p:cNvPr id="10" name="Picture 9">
            <a:extLst>
              <a:ext uri="{FF2B5EF4-FFF2-40B4-BE49-F238E27FC236}">
                <a16:creationId xmlns:a16="http://schemas.microsoft.com/office/drawing/2014/main" id="{567A217A-02DC-42A0-A5BC-77BB61686159}"/>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10074729" y="516278"/>
            <a:ext cx="1023256" cy="1023256"/>
          </a:xfrm>
          <a:prstGeom prst="rect">
            <a:avLst/>
          </a:prstGeom>
          <a:noFill/>
        </p:spPr>
      </p:pic>
    </p:spTree>
    <p:extLst>
      <p:ext uri="{BB962C8B-B14F-4D97-AF65-F5344CB8AC3E}">
        <p14:creationId xmlns:p14="http://schemas.microsoft.com/office/powerpoint/2010/main" val="87133448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B18770-C2C1-4609-9D61-2A66E2D7F4AB}"/>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A5328E16-97CB-4BD0-A97A-CB1E095A5439}"/>
              </a:ext>
            </a:extLst>
          </p:cNvPr>
          <p:cNvSpPr>
            <a:spLocks noGrp="1"/>
          </p:cNvSpPr>
          <p:nvPr>
            <p:ph type="subTitle" idx="1"/>
          </p:nvPr>
        </p:nvSpPr>
        <p:spPr/>
        <p:txBody>
          <a:bodyPr/>
          <a:lstStyle/>
          <a:p>
            <a:endParaRPr lang="en-GB" dirty="0"/>
          </a:p>
        </p:txBody>
      </p:sp>
      <p:pic>
        <p:nvPicPr>
          <p:cNvPr id="4" name="Picture 3">
            <a:extLst>
              <a:ext uri="{FF2B5EF4-FFF2-40B4-BE49-F238E27FC236}">
                <a16:creationId xmlns:a16="http://schemas.microsoft.com/office/drawing/2014/main" id="{D8FD6CB2-6B17-4B92-8E55-8926F3246CAD}"/>
              </a:ext>
            </a:extLst>
          </p:cNvPr>
          <p:cNvPicPr>
            <a:picLocks noChangeAspect="1"/>
          </p:cNvPicPr>
          <p:nvPr/>
        </p:nvPicPr>
        <p:blipFill rotWithShape="1">
          <a:blip r:embed="rId3"/>
          <a:srcRect l="10500" t="26796" r="8690" b="25589"/>
          <a:stretch/>
        </p:blipFill>
        <p:spPr>
          <a:xfrm>
            <a:off x="1" y="-93662"/>
            <a:ext cx="12192000" cy="7113528"/>
          </a:xfrm>
          <a:prstGeom prst="rect">
            <a:avLst/>
          </a:prstGeom>
        </p:spPr>
      </p:pic>
      <p:sp>
        <p:nvSpPr>
          <p:cNvPr id="5" name="Rectangle 4">
            <a:extLst>
              <a:ext uri="{FF2B5EF4-FFF2-40B4-BE49-F238E27FC236}">
                <a16:creationId xmlns:a16="http://schemas.microsoft.com/office/drawing/2014/main" id="{453CD9B4-46D8-4B30-B0B6-1CC24A9E4E91}"/>
              </a:ext>
            </a:extLst>
          </p:cNvPr>
          <p:cNvSpPr/>
          <p:nvPr/>
        </p:nvSpPr>
        <p:spPr>
          <a:xfrm>
            <a:off x="0" y="-9525"/>
            <a:ext cx="12191999" cy="7029391"/>
          </a:xfrm>
          <a:prstGeom prst="rect">
            <a:avLst/>
          </a:prstGeom>
          <a:solidFill>
            <a:schemeClr val="bg1">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a:extLst>
              <a:ext uri="{FF2B5EF4-FFF2-40B4-BE49-F238E27FC236}">
                <a16:creationId xmlns:a16="http://schemas.microsoft.com/office/drawing/2014/main" id="{25910135-B52D-406A-B6FB-4E873C5772CD}"/>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4600507" y="1724752"/>
            <a:ext cx="3333885" cy="3333885"/>
          </a:xfrm>
          <a:prstGeom prst="rect">
            <a:avLst/>
          </a:prstGeom>
          <a:noFill/>
        </p:spPr>
      </p:pic>
      <p:sp>
        <p:nvSpPr>
          <p:cNvPr id="8" name="Oval 7">
            <a:extLst>
              <a:ext uri="{FF2B5EF4-FFF2-40B4-BE49-F238E27FC236}">
                <a16:creationId xmlns:a16="http://schemas.microsoft.com/office/drawing/2014/main" id="{A1C08832-2492-4DA2-865F-0A4014FF7D99}"/>
              </a:ext>
            </a:extLst>
          </p:cNvPr>
          <p:cNvSpPr/>
          <p:nvPr/>
        </p:nvSpPr>
        <p:spPr>
          <a:xfrm>
            <a:off x="4838700" y="-514350"/>
            <a:ext cx="2857500" cy="10096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438715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1937</TotalTime>
  <Words>4870</Words>
  <Application>Microsoft Office PowerPoint</Application>
  <PresentationFormat>Widescreen</PresentationFormat>
  <Paragraphs>415</Paragraphs>
  <Slides>45</Slides>
  <Notes>45</Notes>
  <HiddenSlides>0</HiddenSlides>
  <MMClips>0</MMClips>
  <ScaleCrop>false</ScaleCrop>
  <HeadingPairs>
    <vt:vector size="6" baseType="variant">
      <vt:variant>
        <vt:lpstr>Fonts Used</vt:lpstr>
      </vt:variant>
      <vt:variant>
        <vt:i4>10</vt:i4>
      </vt:variant>
      <vt:variant>
        <vt:lpstr>Theme</vt:lpstr>
      </vt:variant>
      <vt:variant>
        <vt:i4>2</vt:i4>
      </vt:variant>
      <vt:variant>
        <vt:lpstr>Slide Titles</vt:lpstr>
      </vt:variant>
      <vt:variant>
        <vt:i4>45</vt:i4>
      </vt:variant>
    </vt:vector>
  </HeadingPairs>
  <TitlesOfParts>
    <vt:vector size="57" baseType="lpstr">
      <vt:lpstr>Algerian</vt:lpstr>
      <vt:lpstr>Arial</vt:lpstr>
      <vt:lpstr>Arial Rounded MT Bold</vt:lpstr>
      <vt:lpstr>Calibri</vt:lpstr>
      <vt:lpstr>Calibri Light</vt:lpstr>
      <vt:lpstr>Candara</vt:lpstr>
      <vt:lpstr>Century Gothic</vt:lpstr>
      <vt:lpstr>Comic Sans MS</vt:lpstr>
      <vt:lpstr>Liberation Sans Narrow</vt:lpstr>
      <vt:lpstr>Wingdings 3</vt:lpstr>
      <vt:lpstr>Office Theme</vt:lpstr>
      <vt:lpstr>Slice</vt:lpstr>
      <vt:lpstr>PowerPoint Presentation</vt:lpstr>
      <vt:lpstr>Support At Cardiff High school </vt:lpstr>
      <vt:lpstr>Background</vt:lpstr>
      <vt:lpstr>CHS Experiences</vt:lpstr>
      <vt:lpstr>How Can WE Help?</vt:lpstr>
      <vt:lpstr>PowerPoint Presentation</vt:lpstr>
      <vt:lpstr>Further mental health support</vt:lpstr>
      <vt:lpstr>Further mental health support</vt:lpstr>
      <vt:lpstr>Intros</vt:lpstr>
      <vt:lpstr>Intros</vt:lpstr>
      <vt:lpstr>Intros</vt:lpstr>
      <vt:lpstr>Intros</vt:lpstr>
      <vt:lpstr>School Nurse at Cardiff High School</vt:lpstr>
      <vt:lpstr>Social Media</vt:lpstr>
      <vt:lpstr>PowerPoint Presentation</vt:lpstr>
      <vt:lpstr>Statistics</vt:lpstr>
      <vt:lpstr>Recent Study by Royal Society of Public Health on Social Media #StatusofMind</vt:lpstr>
      <vt:lpstr>Recent Study by Royal Society of Public Health on Social Media #StatusofMind</vt:lpstr>
      <vt:lpstr>Dangers of Social media</vt:lpstr>
      <vt:lpstr>Negative Impact – A School Perspective…</vt:lpstr>
      <vt:lpstr>Issues Within School</vt:lpstr>
      <vt:lpstr>Issues Within School</vt:lpstr>
      <vt:lpstr>PowerPoint Presentation</vt:lpstr>
      <vt:lpstr>PowerPoint Presentation</vt:lpstr>
      <vt:lpstr>Issues Within School</vt:lpstr>
      <vt:lpstr>Why is cyberbullying different?</vt:lpstr>
      <vt:lpstr>The do’s </vt:lpstr>
      <vt:lpstr>The don’ts </vt:lpstr>
      <vt:lpstr>Sites To Be Aware of….</vt:lpstr>
      <vt:lpstr>Top 5 Sites Where Young People Reported Seeing Inappropriate Content</vt:lpstr>
      <vt:lpstr>What Can You Do?</vt:lpstr>
      <vt:lpstr>What Can You Do?</vt:lpstr>
      <vt:lpstr>Controlling tech time</vt:lpstr>
      <vt:lpstr>Apps To Protect Your Child</vt:lpstr>
      <vt:lpstr>School Nurse at Cardiff High School</vt:lpstr>
      <vt:lpstr>School Nurse at Cardiff High School</vt:lpstr>
      <vt:lpstr>School Nurse at Cardiff High School</vt:lpstr>
      <vt:lpstr>School Nurse at Cardiff High School</vt:lpstr>
      <vt:lpstr>Advice on how to talk about mental health from   </vt:lpstr>
      <vt:lpstr>Conservations prompts like things can be really useful to start off a discussion.</vt:lpstr>
      <vt:lpstr>Using more direct language can help your child open up when used at the right time.</vt:lpstr>
      <vt:lpstr>These prompts let your child know that you are still here for them.</vt:lpstr>
      <vt:lpstr>What to do next? </vt:lpstr>
      <vt:lpstr>How can Cardiff High help?</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 Bennett (Staff)</dc:creator>
  <cp:lastModifiedBy>A Yarrow (Staff)</cp:lastModifiedBy>
  <cp:revision>54</cp:revision>
  <cp:lastPrinted>2023-06-29T10:33:57Z</cp:lastPrinted>
  <dcterms:created xsi:type="dcterms:W3CDTF">2023-06-25T21:38:51Z</dcterms:created>
  <dcterms:modified xsi:type="dcterms:W3CDTF">2023-06-30T13:27:44Z</dcterms:modified>
</cp:coreProperties>
</file>